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16" r:id="rId1"/>
    <p:sldMasterId id="2147483868" r:id="rId2"/>
  </p:sldMasterIdLst>
  <p:notesMasterIdLst>
    <p:notesMasterId r:id="rId16"/>
  </p:notesMasterIdLst>
  <p:handoutMasterIdLst>
    <p:handoutMasterId r:id="rId17"/>
  </p:handoutMasterIdLst>
  <p:sldIdLst>
    <p:sldId id="840" r:id="rId3"/>
    <p:sldId id="816" r:id="rId4"/>
    <p:sldId id="837" r:id="rId5"/>
    <p:sldId id="843" r:id="rId6"/>
    <p:sldId id="842" r:id="rId7"/>
    <p:sldId id="844" r:id="rId8"/>
    <p:sldId id="841" r:id="rId9"/>
    <p:sldId id="827" r:id="rId10"/>
    <p:sldId id="845" r:id="rId11"/>
    <p:sldId id="846" r:id="rId12"/>
    <p:sldId id="817" r:id="rId13"/>
    <p:sldId id="819" r:id="rId14"/>
    <p:sldId id="847"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OODEN LOGS  by Showeet" id="{421119B9-56D2-824C-B5CE-7F0E6A8113FC}">
          <p14:sldIdLst>
            <p14:sldId id="840"/>
            <p14:sldId id="816"/>
            <p14:sldId id="837"/>
            <p14:sldId id="843"/>
            <p14:sldId id="842"/>
            <p14:sldId id="844"/>
            <p14:sldId id="841"/>
            <p14:sldId id="827"/>
            <p14:sldId id="845"/>
            <p14:sldId id="846"/>
            <p14:sldId id="817"/>
            <p14:sldId id="819"/>
            <p14:sldId id="847"/>
          </p14:sldIdLst>
        </p14:section>
        <p14:section name="CREDITS &amp; COPYRIGHTS" id="{DA1C711B-1490-492D-A9FC-5332F90F7D3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B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931" autoAdjust="0"/>
    <p:restoredTop sz="96614" autoAdjust="0"/>
  </p:normalViewPr>
  <p:slideViewPr>
    <p:cSldViewPr snapToGrid="0" snapToObjects="1">
      <p:cViewPr varScale="1">
        <p:scale>
          <a:sx n="83" d="100"/>
          <a:sy n="83" d="100"/>
        </p:scale>
        <p:origin x="230" y="82"/>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7" d="100"/>
          <a:sy n="97" d="100"/>
        </p:scale>
        <p:origin x="3120"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nthu S" userId="2b40b218d9942194" providerId="LiveId" clId="{9C516F4C-5F0F-4D34-AF43-D48F9677A36F}"/>
    <pc:docChg chg="undo custSel addSld delSld modSld modSection">
      <pc:chgData name="Ananthu S" userId="2b40b218d9942194" providerId="LiveId" clId="{9C516F4C-5F0F-4D34-AF43-D48F9677A36F}" dt="2022-01-23T15:27:02.889" v="2349" actId="14100"/>
      <pc:docMkLst>
        <pc:docMk/>
      </pc:docMkLst>
      <pc:sldChg chg="addSp delSp modSp mod">
        <pc:chgData name="Ananthu S" userId="2b40b218d9942194" providerId="LiveId" clId="{9C516F4C-5F0F-4D34-AF43-D48F9677A36F}" dt="2022-01-23T15:14:48.964" v="2238" actId="313"/>
        <pc:sldMkLst>
          <pc:docMk/>
          <pc:sldMk cId="675268014" sldId="819"/>
        </pc:sldMkLst>
        <pc:spChg chg="mod">
          <ac:chgData name="Ananthu S" userId="2b40b218d9942194" providerId="LiveId" clId="{9C516F4C-5F0F-4D34-AF43-D48F9677A36F}" dt="2022-01-23T14:16:05.846" v="1692" actId="1076"/>
          <ac:spMkLst>
            <pc:docMk/>
            <pc:sldMk cId="675268014" sldId="819"/>
            <ac:spMk id="2" creationId="{B808C436-70CC-460D-B50C-C76469DD5D1D}"/>
          </ac:spMkLst>
        </pc:spChg>
        <pc:spChg chg="add del mod">
          <ac:chgData name="Ananthu S" userId="2b40b218d9942194" providerId="LiveId" clId="{9C516F4C-5F0F-4D34-AF43-D48F9677A36F}" dt="2022-01-23T14:05:38.993" v="1592" actId="478"/>
          <ac:spMkLst>
            <pc:docMk/>
            <pc:sldMk cId="675268014" sldId="819"/>
            <ac:spMk id="3" creationId="{1F04191D-A870-4F0E-AFE0-1B49BCAEE222}"/>
          </ac:spMkLst>
        </pc:spChg>
        <pc:spChg chg="add mod">
          <ac:chgData name="Ananthu S" userId="2b40b218d9942194" providerId="LiveId" clId="{9C516F4C-5F0F-4D34-AF43-D48F9677A36F}" dt="2022-01-23T15:14:48.964" v="2238" actId="313"/>
          <ac:spMkLst>
            <pc:docMk/>
            <pc:sldMk cId="675268014" sldId="819"/>
            <ac:spMk id="4" creationId="{248FC25A-D0D8-42F3-BBF6-86E7F9A1DCD8}"/>
          </ac:spMkLst>
        </pc:spChg>
      </pc:sldChg>
      <pc:sldChg chg="modSp mod">
        <pc:chgData name="Ananthu S" userId="2b40b218d9942194" providerId="LiveId" clId="{9C516F4C-5F0F-4D34-AF43-D48F9677A36F}" dt="2022-01-23T10:34:00.621" v="1584" actId="20577"/>
        <pc:sldMkLst>
          <pc:docMk/>
          <pc:sldMk cId="1375431533" sldId="827"/>
        </pc:sldMkLst>
        <pc:spChg chg="mod">
          <ac:chgData name="Ananthu S" userId="2b40b218d9942194" providerId="LiveId" clId="{9C516F4C-5F0F-4D34-AF43-D48F9677A36F}" dt="2022-01-23T10:34:00.621" v="1584" actId="20577"/>
          <ac:spMkLst>
            <pc:docMk/>
            <pc:sldMk cId="1375431533" sldId="827"/>
            <ac:spMk id="2" creationId="{C5690F37-ECD2-4C78-BB60-DBB0CB6F339C}"/>
          </ac:spMkLst>
        </pc:spChg>
      </pc:sldChg>
      <pc:sldChg chg="addSp modSp mod">
        <pc:chgData name="Ananthu S" userId="2b40b218d9942194" providerId="LiveId" clId="{9C516F4C-5F0F-4D34-AF43-D48F9677A36F}" dt="2022-01-23T09:59:24.701" v="572" actId="1076"/>
        <pc:sldMkLst>
          <pc:docMk/>
          <pc:sldMk cId="2376545971" sldId="841"/>
        </pc:sldMkLst>
        <pc:spChg chg="mod">
          <ac:chgData name="Ananthu S" userId="2b40b218d9942194" providerId="LiveId" clId="{9C516F4C-5F0F-4D34-AF43-D48F9677A36F}" dt="2022-01-23T09:58:50.058" v="568" actId="20577"/>
          <ac:spMkLst>
            <pc:docMk/>
            <pc:sldMk cId="2376545971" sldId="841"/>
            <ac:spMk id="9" creationId="{1BA24F7D-26EE-4318-B2C5-845D21D9029D}"/>
          </ac:spMkLst>
        </pc:spChg>
        <pc:spChg chg="mod">
          <ac:chgData name="Ananthu S" userId="2b40b218d9942194" providerId="LiveId" clId="{9C516F4C-5F0F-4D34-AF43-D48F9677A36F}" dt="2022-01-23T09:59:24.701" v="572" actId="1076"/>
          <ac:spMkLst>
            <pc:docMk/>
            <pc:sldMk cId="2376545971" sldId="841"/>
            <ac:spMk id="10" creationId="{58A9F032-6D2B-4FD7-A438-9930CFEA3461}"/>
          </ac:spMkLst>
        </pc:spChg>
        <pc:picChg chg="add mod">
          <ac:chgData name="Ananthu S" userId="2b40b218d9942194" providerId="LiveId" clId="{9C516F4C-5F0F-4D34-AF43-D48F9677A36F}" dt="2022-01-23T09:59:13.099" v="571" actId="1076"/>
          <ac:picMkLst>
            <pc:docMk/>
            <pc:sldMk cId="2376545971" sldId="841"/>
            <ac:picMk id="2" creationId="{11F47353-C879-4982-94CD-F998F00926EC}"/>
          </ac:picMkLst>
        </pc:picChg>
      </pc:sldChg>
      <pc:sldChg chg="addSp modSp mod">
        <pc:chgData name="Ananthu S" userId="2b40b218d9942194" providerId="LiveId" clId="{9C516F4C-5F0F-4D34-AF43-D48F9677A36F}" dt="2022-01-23T10:05:37.834" v="613" actId="20577"/>
        <pc:sldMkLst>
          <pc:docMk/>
          <pc:sldMk cId="2808198101" sldId="842"/>
        </pc:sldMkLst>
        <pc:spChg chg="mod">
          <ac:chgData name="Ananthu S" userId="2b40b218d9942194" providerId="LiveId" clId="{9C516F4C-5F0F-4D34-AF43-D48F9677A36F}" dt="2022-01-23T10:05:37.834" v="613" actId="20577"/>
          <ac:spMkLst>
            <pc:docMk/>
            <pc:sldMk cId="2808198101" sldId="842"/>
            <ac:spMk id="8" creationId="{77568C1E-565A-4907-B742-368BA6147539}"/>
          </ac:spMkLst>
        </pc:spChg>
        <pc:spChg chg="mod">
          <ac:chgData name="Ananthu S" userId="2b40b218d9942194" providerId="LiveId" clId="{9C516F4C-5F0F-4D34-AF43-D48F9677A36F}" dt="2022-01-23T10:03:08.277" v="577" actId="20577"/>
          <ac:spMkLst>
            <pc:docMk/>
            <pc:sldMk cId="2808198101" sldId="842"/>
            <ac:spMk id="10" creationId="{7A6F68A6-1B1A-4FB6-BFBB-4CAFA20487D6}"/>
          </ac:spMkLst>
        </pc:spChg>
        <pc:picChg chg="add mod modCrop">
          <ac:chgData name="Ananthu S" userId="2b40b218d9942194" providerId="LiveId" clId="{9C516F4C-5F0F-4D34-AF43-D48F9677A36F}" dt="2022-01-23T10:05:07.310" v="596" actId="14100"/>
          <ac:picMkLst>
            <pc:docMk/>
            <pc:sldMk cId="2808198101" sldId="842"/>
            <ac:picMk id="2" creationId="{EFCD66E8-69D8-4135-8C86-FA87783CEF07}"/>
          </ac:picMkLst>
        </pc:picChg>
      </pc:sldChg>
      <pc:sldChg chg="addSp modSp mod">
        <pc:chgData name="Ananthu S" userId="2b40b218d9942194" providerId="LiveId" clId="{9C516F4C-5F0F-4D34-AF43-D48F9677A36F}" dt="2022-01-23T10:33:32.813" v="1552" actId="14100"/>
        <pc:sldMkLst>
          <pc:docMk/>
          <pc:sldMk cId="1522416707" sldId="845"/>
        </pc:sldMkLst>
        <pc:spChg chg="add mod">
          <ac:chgData name="Ananthu S" userId="2b40b218d9942194" providerId="LiveId" clId="{9C516F4C-5F0F-4D34-AF43-D48F9677A36F}" dt="2022-01-23T10:33:15.953" v="1548" actId="20577"/>
          <ac:spMkLst>
            <pc:docMk/>
            <pc:sldMk cId="1522416707" sldId="845"/>
            <ac:spMk id="2" creationId="{F5CB1783-E04C-4C59-A6F5-34A954A5449E}"/>
          </ac:spMkLst>
        </pc:spChg>
        <pc:picChg chg="add mod">
          <ac:chgData name="Ananthu S" userId="2b40b218d9942194" providerId="LiveId" clId="{9C516F4C-5F0F-4D34-AF43-D48F9677A36F}" dt="2022-01-23T10:30:06.454" v="1534" actId="1076"/>
          <ac:picMkLst>
            <pc:docMk/>
            <pc:sldMk cId="1522416707" sldId="845"/>
            <ac:picMk id="4" creationId="{AFC2C690-8C99-497E-9330-EF66AB83CBF5}"/>
          </ac:picMkLst>
        </pc:picChg>
        <pc:picChg chg="add mod">
          <ac:chgData name="Ananthu S" userId="2b40b218d9942194" providerId="LiveId" clId="{9C516F4C-5F0F-4D34-AF43-D48F9677A36F}" dt="2022-01-23T10:33:32.813" v="1552" actId="14100"/>
          <ac:picMkLst>
            <pc:docMk/>
            <pc:sldMk cId="1522416707" sldId="845"/>
            <ac:picMk id="1026" creationId="{FEF8BE47-B965-4098-8CCF-048F7E88E2DB}"/>
          </ac:picMkLst>
        </pc:picChg>
      </pc:sldChg>
      <pc:sldChg chg="addSp delSp modSp new mod">
        <pc:chgData name="Ananthu S" userId="2b40b218d9942194" providerId="LiveId" clId="{9C516F4C-5F0F-4D34-AF43-D48F9677A36F}" dt="2022-01-23T15:25:18.629" v="2345" actId="1076"/>
        <pc:sldMkLst>
          <pc:docMk/>
          <pc:sldMk cId="1286614924" sldId="846"/>
        </pc:sldMkLst>
        <pc:spChg chg="add del mod">
          <ac:chgData name="Ananthu S" userId="2b40b218d9942194" providerId="LiveId" clId="{9C516F4C-5F0F-4D34-AF43-D48F9677A36F}" dt="2022-01-23T14:44:31.806" v="1727" actId="767"/>
          <ac:spMkLst>
            <pc:docMk/>
            <pc:sldMk cId="1286614924" sldId="846"/>
            <ac:spMk id="2" creationId="{3FC0DEC8-4EB3-4164-8966-2141C1F7E140}"/>
          </ac:spMkLst>
        </pc:spChg>
        <pc:spChg chg="del mod">
          <ac:chgData name="Ananthu S" userId="2b40b218d9942194" providerId="LiveId" clId="{9C516F4C-5F0F-4D34-AF43-D48F9677A36F}" dt="2022-01-23T14:26:54.629" v="1711" actId="478"/>
          <ac:spMkLst>
            <pc:docMk/>
            <pc:sldMk cId="1286614924" sldId="846"/>
            <ac:spMk id="2" creationId="{B3849E1D-5629-40B5-A0CA-87860B26A92B}"/>
          </ac:spMkLst>
        </pc:spChg>
        <pc:spChg chg="del mod">
          <ac:chgData name="Ananthu S" userId="2b40b218d9942194" providerId="LiveId" clId="{9C516F4C-5F0F-4D34-AF43-D48F9677A36F}" dt="2022-01-23T14:26:49.880" v="1709" actId="478"/>
          <ac:spMkLst>
            <pc:docMk/>
            <pc:sldMk cId="1286614924" sldId="846"/>
            <ac:spMk id="3" creationId="{197D9D0F-B055-4A2B-9D4A-F2CA63205410}"/>
          </ac:spMkLst>
        </pc:spChg>
        <pc:spChg chg="add del mod">
          <ac:chgData name="Ananthu S" userId="2b40b218d9942194" providerId="LiveId" clId="{9C516F4C-5F0F-4D34-AF43-D48F9677A36F}" dt="2022-01-23T14:43:49.077" v="1715"/>
          <ac:spMkLst>
            <pc:docMk/>
            <pc:sldMk cId="1286614924" sldId="846"/>
            <ac:spMk id="4" creationId="{D8C4C5AC-BA8E-4034-B89B-BF3576B7D209}"/>
          </ac:spMkLst>
        </pc:spChg>
        <pc:spChg chg="del mod">
          <ac:chgData name="Ananthu S" userId="2b40b218d9942194" providerId="LiveId" clId="{9C516F4C-5F0F-4D34-AF43-D48F9677A36F}" dt="2022-01-23T14:26:46.064" v="1707" actId="478"/>
          <ac:spMkLst>
            <pc:docMk/>
            <pc:sldMk cId="1286614924" sldId="846"/>
            <ac:spMk id="4" creationId="{FFA87C4D-97D8-4CF1-87AE-92432F0D890D}"/>
          </ac:spMkLst>
        </pc:spChg>
        <pc:spChg chg="del mod">
          <ac:chgData name="Ananthu S" userId="2b40b218d9942194" providerId="LiveId" clId="{9C516F4C-5F0F-4D34-AF43-D48F9677A36F}" dt="2022-01-23T14:26:35.245" v="1702" actId="478"/>
          <ac:spMkLst>
            <pc:docMk/>
            <pc:sldMk cId="1286614924" sldId="846"/>
            <ac:spMk id="5" creationId="{92DD71C8-6DA2-4C65-B724-451D26061D56}"/>
          </ac:spMkLst>
        </pc:spChg>
        <pc:spChg chg="add del mod">
          <ac:chgData name="Ananthu S" userId="2b40b218d9942194" providerId="LiveId" clId="{9C516F4C-5F0F-4D34-AF43-D48F9677A36F}" dt="2022-01-23T14:44:31.294" v="1725"/>
          <ac:spMkLst>
            <pc:docMk/>
            <pc:sldMk cId="1286614924" sldId="846"/>
            <ac:spMk id="6" creationId="{4E40D23E-2EC2-4A83-93F5-178FBAB137AD}"/>
          </ac:spMkLst>
        </pc:spChg>
        <pc:spChg chg="del mod">
          <ac:chgData name="Ananthu S" userId="2b40b218d9942194" providerId="LiveId" clId="{9C516F4C-5F0F-4D34-AF43-D48F9677A36F}" dt="2022-01-23T14:26:41.948" v="1705" actId="478"/>
          <ac:spMkLst>
            <pc:docMk/>
            <pc:sldMk cId="1286614924" sldId="846"/>
            <ac:spMk id="6" creationId="{F9BB17CF-8A9E-4BA4-8636-48DC21B45DDF}"/>
          </ac:spMkLst>
        </pc:spChg>
        <pc:spChg chg="del">
          <ac:chgData name="Ananthu S" userId="2b40b218d9942194" providerId="LiveId" clId="{9C516F4C-5F0F-4D34-AF43-D48F9677A36F}" dt="2022-01-23T14:26:39.014" v="1703" actId="478"/>
          <ac:spMkLst>
            <pc:docMk/>
            <pc:sldMk cId="1286614924" sldId="846"/>
            <ac:spMk id="7" creationId="{05DDFB06-4FA5-472C-8C62-C1BCE031852B}"/>
          </ac:spMkLst>
        </pc:spChg>
        <pc:spChg chg="add del mod">
          <ac:chgData name="Ananthu S" userId="2b40b218d9942194" providerId="LiveId" clId="{9C516F4C-5F0F-4D34-AF43-D48F9677A36F}" dt="2022-01-23T15:20:24.552" v="2273" actId="478"/>
          <ac:spMkLst>
            <pc:docMk/>
            <pc:sldMk cId="1286614924" sldId="846"/>
            <ac:spMk id="7" creationId="{711F5F4B-79FD-484C-B69B-2DEF5BAD283C}"/>
          </ac:spMkLst>
        </pc:spChg>
        <pc:spChg chg="add mod">
          <ac:chgData name="Ananthu S" userId="2b40b218d9942194" providerId="LiveId" clId="{9C516F4C-5F0F-4D34-AF43-D48F9677A36F}" dt="2022-01-23T15:25:07.722" v="2343" actId="20577"/>
          <ac:spMkLst>
            <pc:docMk/>
            <pc:sldMk cId="1286614924" sldId="846"/>
            <ac:spMk id="8" creationId="{DFF0BE5B-6542-494E-8A8C-DFC4782915EF}"/>
          </ac:spMkLst>
        </pc:spChg>
        <pc:graphicFrameChg chg="add del mod">
          <ac:chgData name="Ananthu S" userId="2b40b218d9942194" providerId="LiveId" clId="{9C516F4C-5F0F-4D34-AF43-D48F9677A36F}" dt="2022-01-23T14:43:49.077" v="1715"/>
          <ac:graphicFrameMkLst>
            <pc:docMk/>
            <pc:sldMk cId="1286614924" sldId="846"/>
            <ac:graphicFrameMk id="3" creationId="{EDB6B53E-A8B1-446D-910A-5C514A43C43E}"/>
          </ac:graphicFrameMkLst>
        </pc:graphicFrameChg>
        <pc:graphicFrameChg chg="add del mod">
          <ac:chgData name="Ananthu S" userId="2b40b218d9942194" providerId="LiveId" clId="{9C516F4C-5F0F-4D34-AF43-D48F9677A36F}" dt="2022-01-23T14:44:31.294" v="1725"/>
          <ac:graphicFrameMkLst>
            <pc:docMk/>
            <pc:sldMk cId="1286614924" sldId="846"/>
            <ac:graphicFrameMk id="5" creationId="{D925682E-9605-41BE-A44A-7084D8E079E7}"/>
          </ac:graphicFrameMkLst>
        </pc:graphicFrameChg>
        <pc:picChg chg="add mod">
          <ac:chgData name="Ananthu S" userId="2b40b218d9942194" providerId="LiveId" clId="{9C516F4C-5F0F-4D34-AF43-D48F9677A36F}" dt="2022-01-23T15:24:53.454" v="2332" actId="1076"/>
          <ac:picMkLst>
            <pc:docMk/>
            <pc:sldMk cId="1286614924" sldId="846"/>
            <ac:picMk id="10" creationId="{8E981BCF-3F1D-4524-9C7B-8F7CB1DBC4B3}"/>
          </ac:picMkLst>
        </pc:picChg>
        <pc:picChg chg="add mod">
          <ac:chgData name="Ananthu S" userId="2b40b218d9942194" providerId="LiveId" clId="{9C516F4C-5F0F-4D34-AF43-D48F9677A36F}" dt="2022-01-23T15:25:18.629" v="2345" actId="1076"/>
          <ac:picMkLst>
            <pc:docMk/>
            <pc:sldMk cId="1286614924" sldId="846"/>
            <ac:picMk id="12" creationId="{AC118715-CE76-45CE-8086-617DE7685D3A}"/>
          </ac:picMkLst>
        </pc:picChg>
      </pc:sldChg>
      <pc:sldChg chg="addSp delSp modSp new del mod">
        <pc:chgData name="Ananthu S" userId="2b40b218d9942194" providerId="LiveId" clId="{9C516F4C-5F0F-4D34-AF43-D48F9677A36F}" dt="2022-01-23T14:19:31.807" v="1699" actId="47"/>
        <pc:sldMkLst>
          <pc:docMk/>
          <pc:sldMk cId="4275589703" sldId="846"/>
        </pc:sldMkLst>
        <pc:spChg chg="del mod">
          <ac:chgData name="Ananthu S" userId="2b40b218d9942194" providerId="LiveId" clId="{9C516F4C-5F0F-4D34-AF43-D48F9677A36F}" dt="2022-01-23T14:12:18.689" v="1670" actId="478"/>
          <ac:spMkLst>
            <pc:docMk/>
            <pc:sldMk cId="4275589703" sldId="846"/>
            <ac:spMk id="2" creationId="{A0731D01-6D3F-459A-96D9-DE5078EC938E}"/>
          </ac:spMkLst>
        </pc:spChg>
        <pc:spChg chg="del mod">
          <ac:chgData name="Ananthu S" userId="2b40b218d9942194" providerId="LiveId" clId="{9C516F4C-5F0F-4D34-AF43-D48F9677A36F}" dt="2022-01-23T14:12:12.074" v="1668" actId="478"/>
          <ac:spMkLst>
            <pc:docMk/>
            <pc:sldMk cId="4275589703" sldId="846"/>
            <ac:spMk id="3" creationId="{EF06B5CE-B81D-43FF-B20B-8C178187A4BA}"/>
          </ac:spMkLst>
        </pc:spChg>
        <pc:spChg chg="del mod">
          <ac:chgData name="Ananthu S" userId="2b40b218d9942194" providerId="LiveId" clId="{9C516F4C-5F0F-4D34-AF43-D48F9677A36F}" dt="2022-01-23T14:12:06.565" v="1665" actId="478"/>
          <ac:spMkLst>
            <pc:docMk/>
            <pc:sldMk cId="4275589703" sldId="846"/>
            <ac:spMk id="4" creationId="{9E334AAB-3660-40E6-842F-899877626A76}"/>
          </ac:spMkLst>
        </pc:spChg>
        <pc:spChg chg="del mod">
          <ac:chgData name="Ananthu S" userId="2b40b218d9942194" providerId="LiveId" clId="{9C516F4C-5F0F-4D34-AF43-D48F9677A36F}" dt="2022-01-23T14:12:01.905" v="1662" actId="478"/>
          <ac:spMkLst>
            <pc:docMk/>
            <pc:sldMk cId="4275589703" sldId="846"/>
            <ac:spMk id="5" creationId="{9016DC3F-0DC3-4F07-A675-A3AB36414F2C}"/>
          </ac:spMkLst>
        </pc:spChg>
        <pc:spChg chg="del mod">
          <ac:chgData name="Ananthu S" userId="2b40b218d9942194" providerId="LiveId" clId="{9C516F4C-5F0F-4D34-AF43-D48F9677A36F}" dt="2022-01-23T14:11:58.554" v="1660" actId="478"/>
          <ac:spMkLst>
            <pc:docMk/>
            <pc:sldMk cId="4275589703" sldId="846"/>
            <ac:spMk id="6" creationId="{CBA5DA8D-8CCB-4501-A12B-ECC2A88B6635}"/>
          </ac:spMkLst>
        </pc:spChg>
        <pc:spChg chg="add del mod">
          <ac:chgData name="Ananthu S" userId="2b40b218d9942194" providerId="LiveId" clId="{9C516F4C-5F0F-4D34-AF43-D48F9677A36F}" dt="2022-01-23T14:13:51.471" v="1677"/>
          <ac:spMkLst>
            <pc:docMk/>
            <pc:sldMk cId="4275589703" sldId="846"/>
            <ac:spMk id="7" creationId="{4AAB9BA4-12BD-4982-BE8F-3E111AE08BF1}"/>
          </ac:spMkLst>
        </pc:spChg>
      </pc:sldChg>
      <pc:sldChg chg="addSp modSp new mod">
        <pc:chgData name="Ananthu S" userId="2b40b218d9942194" providerId="LiveId" clId="{9C516F4C-5F0F-4D34-AF43-D48F9677A36F}" dt="2022-01-23T15:27:02.889" v="2349" actId="14100"/>
        <pc:sldMkLst>
          <pc:docMk/>
          <pc:sldMk cId="1931658063" sldId="847"/>
        </pc:sldMkLst>
        <pc:picChg chg="add mod">
          <ac:chgData name="Ananthu S" userId="2b40b218d9942194" providerId="LiveId" clId="{9C516F4C-5F0F-4D34-AF43-D48F9677A36F}" dt="2022-01-23T15:27:02.889" v="2349" actId="14100"/>
          <ac:picMkLst>
            <pc:docMk/>
            <pc:sldMk cId="1931658063" sldId="847"/>
            <ac:picMk id="7" creationId="{48A114DC-503C-46B1-B910-47EAE9631739}"/>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437620-2A00-864A-995B-4E7906C7AF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a:extLst>
              <a:ext uri="{FF2B5EF4-FFF2-40B4-BE49-F238E27FC236}">
                <a16:creationId xmlns:a16="http://schemas.microsoft.com/office/drawing/2014/main" id="{75F9FDC4-D027-B940-BB76-7FF4D3C7DC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BC17C6-02B3-AE43-9E08-A67A1BE095A9}" type="datetimeFigureOut">
              <a:rPr lang="en-GB" smtClean="0"/>
              <a:t>24/01/2022</a:t>
            </a:fld>
            <a:endParaRPr lang="en-GB" dirty="0"/>
          </a:p>
        </p:txBody>
      </p:sp>
      <p:sp>
        <p:nvSpPr>
          <p:cNvPr id="4" name="Footer Placeholder 3">
            <a:extLst>
              <a:ext uri="{FF2B5EF4-FFF2-40B4-BE49-F238E27FC236}">
                <a16:creationId xmlns:a16="http://schemas.microsoft.com/office/drawing/2014/main" id="{D1FF45EE-B432-394B-B140-7DBA8E7863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a:extLst>
              <a:ext uri="{FF2B5EF4-FFF2-40B4-BE49-F238E27FC236}">
                <a16:creationId xmlns:a16="http://schemas.microsoft.com/office/drawing/2014/main" id="{4B484E32-9AE2-6244-9A09-B93A8D4138D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FD1E7B-D27A-6648-94C5-159D85C3B106}" type="slidenum">
              <a:rPr lang="en-GB" smtClean="0"/>
              <a:t>‹#›</a:t>
            </a:fld>
            <a:endParaRPr lang="en-GB" dirty="0"/>
          </a:p>
        </p:txBody>
      </p:sp>
    </p:spTree>
    <p:extLst>
      <p:ext uri="{BB962C8B-B14F-4D97-AF65-F5344CB8AC3E}">
        <p14:creationId xmlns:p14="http://schemas.microsoft.com/office/powerpoint/2010/main" val="1802337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BE5FC8-3CD7-E64B-90BF-F246F32DF2A1}" type="datetimeFigureOut">
              <a:rPr lang="en-GB" smtClean="0"/>
              <a:t>24/01/2022</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218154-7734-3F40-80EB-A48166DB1DD3}" type="slidenum">
              <a:rPr lang="en-GB" smtClean="0"/>
              <a:t>‹#›</a:t>
            </a:fld>
            <a:endParaRPr lang="en-GB" dirty="0"/>
          </a:p>
        </p:txBody>
      </p:sp>
    </p:spTree>
    <p:extLst>
      <p:ext uri="{BB962C8B-B14F-4D97-AF65-F5344CB8AC3E}">
        <p14:creationId xmlns:p14="http://schemas.microsoft.com/office/powerpoint/2010/main" val="618793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2</a:t>
            </a:fld>
            <a:endParaRPr lang="en-GB" dirty="0"/>
          </a:p>
        </p:txBody>
      </p:sp>
    </p:spTree>
    <p:extLst>
      <p:ext uri="{BB962C8B-B14F-4D97-AF65-F5344CB8AC3E}">
        <p14:creationId xmlns:p14="http://schemas.microsoft.com/office/powerpoint/2010/main" val="3472136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3</a:t>
            </a:fld>
            <a:endParaRPr lang="en-GB" dirty="0"/>
          </a:p>
        </p:txBody>
      </p:sp>
    </p:spTree>
    <p:extLst>
      <p:ext uri="{BB962C8B-B14F-4D97-AF65-F5344CB8AC3E}">
        <p14:creationId xmlns:p14="http://schemas.microsoft.com/office/powerpoint/2010/main" val="2804673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8</a:t>
            </a:fld>
            <a:endParaRPr lang="en-GB" dirty="0"/>
          </a:p>
        </p:txBody>
      </p:sp>
    </p:spTree>
    <p:extLst>
      <p:ext uri="{BB962C8B-B14F-4D97-AF65-F5344CB8AC3E}">
        <p14:creationId xmlns:p14="http://schemas.microsoft.com/office/powerpoint/2010/main" val="1064641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11</a:t>
            </a:fld>
            <a:endParaRPr lang="en-GB" dirty="0"/>
          </a:p>
        </p:txBody>
      </p:sp>
    </p:spTree>
    <p:extLst>
      <p:ext uri="{BB962C8B-B14F-4D97-AF65-F5344CB8AC3E}">
        <p14:creationId xmlns:p14="http://schemas.microsoft.com/office/powerpoint/2010/main" val="3045443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12</a:t>
            </a:fld>
            <a:endParaRPr lang="en-GB" dirty="0"/>
          </a:p>
        </p:txBody>
      </p:sp>
    </p:spTree>
    <p:extLst>
      <p:ext uri="{BB962C8B-B14F-4D97-AF65-F5344CB8AC3E}">
        <p14:creationId xmlns:p14="http://schemas.microsoft.com/office/powerpoint/2010/main" val="35496467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A picture containing dark, clock, tower, large&#10;&#10;Description automatically generated">
            <a:extLst>
              <a:ext uri="{FF2B5EF4-FFF2-40B4-BE49-F238E27FC236}">
                <a16:creationId xmlns:a16="http://schemas.microsoft.com/office/drawing/2014/main" id="{495C3B09-D6C2-3B4F-871C-DB07C504C39C}"/>
              </a:ext>
            </a:extLst>
          </p:cNvPr>
          <p:cNvPicPr>
            <a:picLocks noChangeAspect="1"/>
          </p:cNvPicPr>
          <p:nvPr userDrawn="1"/>
        </p:nvPicPr>
        <p:blipFill>
          <a:blip r:embed="rId3"/>
          <a:stretch>
            <a:fillRect/>
          </a:stretch>
        </p:blipFill>
        <p:spPr>
          <a:xfrm>
            <a:off x="8544200" y="3719595"/>
            <a:ext cx="3011530" cy="3079272"/>
          </a:xfrm>
          <a:prstGeom prst="rect">
            <a:avLst/>
          </a:prstGeom>
          <a:effectLst>
            <a:outerShdw blurRad="914400" sx="120000" sy="120000" algn="ctr" rotWithShape="0">
              <a:prstClr val="black">
                <a:alpha val="69000"/>
              </a:prstClr>
            </a:outerShdw>
          </a:effectLst>
        </p:spPr>
      </p:pic>
      <p:sp>
        <p:nvSpPr>
          <p:cNvPr id="7" name="Text Placeholder 2">
            <a:extLst>
              <a:ext uri="{FF2B5EF4-FFF2-40B4-BE49-F238E27FC236}">
                <a16:creationId xmlns:a16="http://schemas.microsoft.com/office/drawing/2014/main" id="{124D2B9F-4060-AF4A-805C-962332D5A61B}"/>
              </a:ext>
            </a:extLst>
          </p:cNvPr>
          <p:cNvSpPr>
            <a:spLocks noGrp="1"/>
          </p:cNvSpPr>
          <p:nvPr userDrawn="1">
            <p:ph type="body" idx="1"/>
          </p:nvPr>
        </p:nvSpPr>
        <p:spPr>
          <a:xfrm>
            <a:off x="3493770" y="4459058"/>
            <a:ext cx="5204460" cy="1267372"/>
          </a:xfrm>
        </p:spPr>
        <p:txBody>
          <a:bodyPr/>
          <a:lstStyle>
            <a:lvl1pPr marL="0" indent="0" algn="ctr">
              <a:buNone/>
              <a:defRPr sz="2400" b="0" i="0">
                <a:solidFill>
                  <a:schemeClr val="bg2"/>
                </a:solidFill>
                <a:effectLst>
                  <a:outerShdw blurRad="190500" dist="63500" dir="5400000" algn="t" rotWithShape="0">
                    <a:prstClr val="black"/>
                  </a:outerShdw>
                </a:effectLst>
                <a:latin typeface="+mn-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
        <p:nvSpPr>
          <p:cNvPr id="6" name="Title 15">
            <a:extLst>
              <a:ext uri="{FF2B5EF4-FFF2-40B4-BE49-F238E27FC236}">
                <a16:creationId xmlns:a16="http://schemas.microsoft.com/office/drawing/2014/main" id="{1CE6B6E6-73F9-E540-8A32-A72BA46DC3D9}"/>
              </a:ext>
            </a:extLst>
          </p:cNvPr>
          <p:cNvSpPr>
            <a:spLocks noGrp="1"/>
          </p:cNvSpPr>
          <p:nvPr userDrawn="1">
            <p:ph type="title" hasCustomPrompt="1"/>
          </p:nvPr>
        </p:nvSpPr>
        <p:spPr>
          <a:xfrm>
            <a:off x="2895601" y="1743636"/>
            <a:ext cx="6400800" cy="2580636"/>
          </a:xfrm>
        </p:spPr>
        <p:txBody>
          <a:bodyPr anchor="b" anchorCtr="0">
            <a:normAutofit/>
          </a:bodyPr>
          <a:lstStyle>
            <a:lvl1pPr algn="ctr">
              <a:defRPr sz="6000" b="1">
                <a:solidFill>
                  <a:schemeClr val="bg1"/>
                </a:solidFill>
                <a:effectLst>
                  <a:outerShdw blurRad="190500" dist="63500" dir="5400000" algn="t" rotWithShape="0">
                    <a:prstClr val="black"/>
                  </a:outerShdw>
                </a:effectLst>
                <a:latin typeface="+mn-lt"/>
              </a:defRPr>
            </a:lvl1pPr>
          </a:lstStyle>
          <a:p>
            <a:r>
              <a:rPr lang="en-US" dirty="0"/>
              <a:t>CLICK TO EDIT MASTER TITLE STYLE</a:t>
            </a:r>
          </a:p>
        </p:txBody>
      </p:sp>
      <p:sp>
        <p:nvSpPr>
          <p:cNvPr id="13" name="Freeform 207">
            <a:extLst>
              <a:ext uri="{FF2B5EF4-FFF2-40B4-BE49-F238E27FC236}">
                <a16:creationId xmlns:a16="http://schemas.microsoft.com/office/drawing/2014/main" id="{ABB39467-B462-4756-8458-56B96A6A4706}"/>
              </a:ext>
            </a:extLst>
          </p:cNvPr>
          <p:cNvSpPr>
            <a:spLocks noGrp="1"/>
          </p:cNvSpPr>
          <p:nvPr>
            <p:ph type="pic" sz="quarter" idx="10" hasCustomPrompt="1"/>
          </p:nvPr>
        </p:nvSpPr>
        <p:spPr>
          <a:xfrm>
            <a:off x="9206946" y="4324272"/>
            <a:ext cx="1847688" cy="1847688"/>
          </a:xfrm>
          <a:custGeom>
            <a:avLst/>
            <a:gdLst>
              <a:gd name="connsiteX0" fmla="*/ 923844 w 1847688"/>
              <a:gd name="connsiteY0" fmla="*/ 0 h 1847688"/>
              <a:gd name="connsiteX1" fmla="*/ 1847688 w 1847688"/>
              <a:gd name="connsiteY1" fmla="*/ 923844 h 1847688"/>
              <a:gd name="connsiteX2" fmla="*/ 923844 w 1847688"/>
              <a:gd name="connsiteY2" fmla="*/ 1847688 h 1847688"/>
              <a:gd name="connsiteX3" fmla="*/ 0 w 1847688"/>
              <a:gd name="connsiteY3" fmla="*/ 923844 h 1847688"/>
              <a:gd name="connsiteX4" fmla="*/ 923844 w 1847688"/>
              <a:gd name="connsiteY4" fmla="*/ 0 h 1847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688" h="1847688">
                <a:moveTo>
                  <a:pt x="923844" y="0"/>
                </a:moveTo>
                <a:cubicBezTo>
                  <a:pt x="1434069" y="0"/>
                  <a:pt x="1847688" y="413619"/>
                  <a:pt x="1847688" y="923844"/>
                </a:cubicBezTo>
                <a:cubicBezTo>
                  <a:pt x="1847688" y="1434069"/>
                  <a:pt x="1434069" y="1847688"/>
                  <a:pt x="923844" y="1847688"/>
                </a:cubicBezTo>
                <a:cubicBezTo>
                  <a:pt x="413619" y="1847688"/>
                  <a:pt x="0" y="1434069"/>
                  <a:pt x="0" y="923844"/>
                </a:cubicBezTo>
                <a:cubicBezTo>
                  <a:pt x="0" y="413619"/>
                  <a:pt x="413619" y="0"/>
                  <a:pt x="923844" y="0"/>
                </a:cubicBezTo>
                <a:close/>
              </a:path>
            </a:pathLst>
          </a:custGeom>
          <a:solidFill>
            <a:schemeClr val="bg1"/>
          </a:solidFill>
          <a:ln>
            <a:noFill/>
          </a:ln>
        </p:spPr>
        <p:style>
          <a:lnRef idx="0">
            <a:scrgbClr r="0" g="0" b="0"/>
          </a:lnRef>
          <a:fillRef idx="0">
            <a:scrgbClr r="0" g="0" b="0"/>
          </a:fillRef>
          <a:effectRef idx="0">
            <a:scrgbClr r="0" g="0" b="0"/>
          </a:effectRef>
          <a:fontRef idx="minor">
            <a:schemeClr val="lt1"/>
          </a:fontRef>
        </p:style>
        <p:txBody>
          <a:bodyPr wrap="square" anchor="ctr">
            <a:noAutofit/>
          </a:bodyPr>
          <a:lstStyle>
            <a:lvl1pPr marL="0" indent="0" algn="ctr">
              <a:buNone/>
              <a:defRPr b="1">
                <a:solidFill>
                  <a:schemeClr val="tx1">
                    <a:lumMod val="85000"/>
                    <a:lumOff val="15000"/>
                  </a:schemeClr>
                </a:solidFill>
              </a:defRPr>
            </a:lvl1pPr>
          </a:lstStyle>
          <a:p>
            <a:r>
              <a:rPr lang="en-US" dirty="0"/>
              <a:t>Your logo here</a:t>
            </a:r>
          </a:p>
        </p:txBody>
      </p:sp>
    </p:spTree>
    <p:extLst>
      <p:ext uri="{BB962C8B-B14F-4D97-AF65-F5344CB8AC3E}">
        <p14:creationId xmlns:p14="http://schemas.microsoft.com/office/powerpoint/2010/main" val="3278920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
    <p:bg>
      <p:bgPr>
        <a:blipFill dpi="0" rotWithShape="1">
          <a:blip r:embed="rId2">
            <a:alphaModFix amt="55000"/>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1786371-07F7-2C42-9684-56575E88273C}"/>
              </a:ext>
            </a:extLst>
          </p:cNvPr>
          <p:cNvSpPr>
            <a:spLocks noGrp="1"/>
          </p:cNvSpPr>
          <p:nvPr>
            <p:ph type="dt" sz="half" idx="10"/>
          </p:nvPr>
        </p:nvSpPr>
        <p:spPr/>
        <p:txBody>
          <a:bodyPr/>
          <a:lstStyle/>
          <a:p>
            <a:r>
              <a:rPr lang="en-US" dirty="0"/>
              <a:t>Date</a:t>
            </a:r>
            <a:endParaRPr lang="en-GB" dirty="0"/>
          </a:p>
        </p:txBody>
      </p:sp>
      <p:sp>
        <p:nvSpPr>
          <p:cNvPr id="4" name="Footer Placeholder 3">
            <a:extLst>
              <a:ext uri="{FF2B5EF4-FFF2-40B4-BE49-F238E27FC236}">
                <a16:creationId xmlns:a16="http://schemas.microsoft.com/office/drawing/2014/main" id="{7CA12569-0F63-D945-8CBE-6025F9D2CBDE}"/>
              </a:ext>
            </a:extLst>
          </p:cNvPr>
          <p:cNvSpPr>
            <a:spLocks noGrp="1"/>
          </p:cNvSpPr>
          <p:nvPr>
            <p:ph type="ftr" sz="quarter" idx="11"/>
          </p:nvPr>
        </p:nvSpPr>
        <p:spPr/>
        <p:txBody>
          <a:bodyPr/>
          <a:lstStyle/>
          <a:p>
            <a:r>
              <a:rPr lang="en-GB" dirty="0"/>
              <a:t>Your Footer Here</a:t>
            </a:r>
          </a:p>
        </p:txBody>
      </p:sp>
      <p:sp>
        <p:nvSpPr>
          <p:cNvPr id="5" name="Slide Number Placeholder 4">
            <a:extLst>
              <a:ext uri="{FF2B5EF4-FFF2-40B4-BE49-F238E27FC236}">
                <a16:creationId xmlns:a16="http://schemas.microsoft.com/office/drawing/2014/main" id="{8456240E-2805-BB48-BD2E-D9E9F2EBC478}"/>
              </a:ext>
            </a:extLst>
          </p:cNvPr>
          <p:cNvSpPr>
            <a:spLocks noGrp="1"/>
          </p:cNvSpPr>
          <p:nvPr>
            <p:ph type="sldNum" sz="quarter" idx="12"/>
          </p:nvPr>
        </p:nvSpPr>
        <p:spPr/>
        <p:txBody>
          <a:bodyPr/>
          <a:lstStyle/>
          <a:p>
            <a:fld id="{CE7809C5-EAA0-BC41-804F-8C0058248A03}" type="slidenum">
              <a:rPr lang="en-GB" smtClean="0"/>
              <a:t>‹#›</a:t>
            </a:fld>
            <a:endParaRPr lang="en-GB" dirty="0"/>
          </a:p>
        </p:txBody>
      </p:sp>
      <p:sp>
        <p:nvSpPr>
          <p:cNvPr id="9" name="Title 1">
            <a:extLst>
              <a:ext uri="{FF2B5EF4-FFF2-40B4-BE49-F238E27FC236}">
                <a16:creationId xmlns:a16="http://schemas.microsoft.com/office/drawing/2014/main" id="{12CAA398-3EB2-3C42-88E2-4A956C0BDB45}"/>
              </a:ext>
            </a:extLst>
          </p:cNvPr>
          <p:cNvSpPr>
            <a:spLocks noGrp="1"/>
          </p:cNvSpPr>
          <p:nvPr>
            <p:ph type="title"/>
          </p:nvPr>
        </p:nvSpPr>
        <p:spPr>
          <a:xfrm>
            <a:off x="838200" y="391692"/>
            <a:ext cx="8751570" cy="840230"/>
          </a:xfrm>
        </p:spPr>
        <p:txBody>
          <a:bodyPr wrap="square" lIns="0" rIns="0" anchor="b">
            <a:spAutoFit/>
          </a:bodyPr>
          <a:lstStyle>
            <a:lvl1pPr>
              <a:defRPr sz="5400">
                <a:solidFill>
                  <a:schemeClr val="tx1"/>
                </a:solidFill>
              </a:defRPr>
            </a:lvl1pPr>
          </a:lstStyle>
          <a:p>
            <a:r>
              <a:rPr lang="en-US" dirty="0"/>
              <a:t>Click to edit Master title style</a:t>
            </a:r>
          </a:p>
        </p:txBody>
      </p:sp>
      <p:sp>
        <p:nvSpPr>
          <p:cNvPr id="10" name="Content Placeholder 2">
            <a:extLst>
              <a:ext uri="{FF2B5EF4-FFF2-40B4-BE49-F238E27FC236}">
                <a16:creationId xmlns:a16="http://schemas.microsoft.com/office/drawing/2014/main" id="{A32C8F2D-90A1-B84C-8572-31CC605DDDC1}"/>
              </a:ext>
            </a:extLst>
          </p:cNvPr>
          <p:cNvSpPr>
            <a:spLocks noGrp="1"/>
          </p:cNvSpPr>
          <p:nvPr>
            <p:ph idx="1"/>
          </p:nvPr>
        </p:nvSpPr>
        <p:spPr>
          <a:xfrm>
            <a:off x="838200" y="2103270"/>
            <a:ext cx="8751570" cy="4186236"/>
          </a:xfrm>
        </p:spPr>
        <p:txBody>
          <a:bodyPr lIns="0" tIns="91440" rIns="0">
            <a:normAutofit/>
          </a:bodyPr>
          <a:lstStyle>
            <a:lvl1pPr>
              <a:spcAft>
                <a:spcPts val="1800"/>
              </a:spcAft>
              <a:defRPr sz="2400">
                <a:solidFill>
                  <a:schemeClr val="tx1"/>
                </a:solidFill>
              </a:defRPr>
            </a:lvl1pPr>
            <a:lvl2pPr>
              <a:spcAft>
                <a:spcPts val="1800"/>
              </a:spcAft>
              <a:defRPr sz="2000">
                <a:solidFill>
                  <a:schemeClr val="tx1"/>
                </a:solidFill>
              </a:defRPr>
            </a:lvl2pPr>
            <a:lvl3pPr>
              <a:spcAft>
                <a:spcPts val="1800"/>
              </a:spcAft>
              <a:defRPr sz="1800">
                <a:solidFill>
                  <a:schemeClr val="tx1"/>
                </a:solidFill>
              </a:defRPr>
            </a:lvl3pPr>
            <a:lvl4pPr>
              <a:spcAft>
                <a:spcPts val="1800"/>
              </a:spcAft>
              <a:defRPr sz="1600">
                <a:solidFill>
                  <a:schemeClr val="tx1"/>
                </a:solidFill>
              </a:defRPr>
            </a:lvl4pPr>
            <a:lvl5pPr>
              <a:spcAft>
                <a:spcPts val="1800"/>
              </a:spcAft>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7">
            <a:extLst>
              <a:ext uri="{FF2B5EF4-FFF2-40B4-BE49-F238E27FC236}">
                <a16:creationId xmlns:a16="http://schemas.microsoft.com/office/drawing/2014/main" id="{AA6C3F62-43F7-A944-BE52-73B39E345F39}"/>
              </a:ext>
            </a:extLst>
          </p:cNvPr>
          <p:cNvSpPr>
            <a:spLocks noGrp="1"/>
          </p:cNvSpPr>
          <p:nvPr>
            <p:ph type="body" sz="quarter" idx="13"/>
          </p:nvPr>
        </p:nvSpPr>
        <p:spPr>
          <a:xfrm>
            <a:off x="838205" y="1269500"/>
            <a:ext cx="8751569" cy="552450"/>
          </a:xfrm>
        </p:spPr>
        <p:txBody>
          <a:bodyPr lIns="45720" rIns="0">
            <a:normAutofit/>
          </a:bodyPr>
          <a:lstStyle>
            <a:lvl1pPr marL="0" indent="0">
              <a:buNone/>
              <a:defRPr sz="2400">
                <a:solidFill>
                  <a:schemeClr val="accent1"/>
                </a:solidFill>
              </a:defRPr>
            </a:lvl1pPr>
          </a:lstStyle>
          <a:p>
            <a:pPr lvl="0"/>
            <a:endParaRPr lang="en-US" dirty="0"/>
          </a:p>
        </p:txBody>
      </p:sp>
      <p:pic>
        <p:nvPicPr>
          <p:cNvPr id="8" name="Picture 7" descr="A close up of a flower&#10;&#10;Description automatically generated">
            <a:extLst>
              <a:ext uri="{FF2B5EF4-FFF2-40B4-BE49-F238E27FC236}">
                <a16:creationId xmlns:a16="http://schemas.microsoft.com/office/drawing/2014/main" id="{471AC098-AE75-9C41-8DF3-5A14F70B4BC6}"/>
              </a:ext>
            </a:extLst>
          </p:cNvPr>
          <p:cNvPicPr>
            <a:picLocks noChangeAspect="1"/>
          </p:cNvPicPr>
          <p:nvPr userDrawn="1"/>
        </p:nvPicPr>
        <p:blipFill rotWithShape="1">
          <a:blip r:embed="rId3"/>
          <a:srcRect r="5808" b="39311"/>
          <a:stretch/>
        </p:blipFill>
        <p:spPr>
          <a:xfrm rot="16200000">
            <a:off x="7330768" y="1996765"/>
            <a:ext cx="6857999" cy="2864468"/>
          </a:xfrm>
          <a:prstGeom prst="rect">
            <a:avLst/>
          </a:prstGeom>
          <a:effectLst>
            <a:outerShdw blurRad="215900" dist="825500" dir="8100000" sx="106000" sy="106000" algn="tr" rotWithShape="0">
              <a:prstClr val="black">
                <a:alpha val="23000"/>
              </a:prstClr>
            </a:outerShdw>
          </a:effectLst>
        </p:spPr>
      </p:pic>
    </p:spTree>
    <p:extLst>
      <p:ext uri="{BB962C8B-B14F-4D97-AF65-F5344CB8AC3E}">
        <p14:creationId xmlns:p14="http://schemas.microsoft.com/office/powerpoint/2010/main" val="981155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
    <p:bg>
      <p:bgPr>
        <a:blipFill dpi="0" rotWithShape="1">
          <a:blip r:embed="rId2">
            <a:lum/>
          </a:blip>
          <a:srcRect/>
          <a:stretch>
            <a:fillRect l="-9000" t="-10000" r="-9000" b="-10000"/>
          </a:stretch>
        </a:blipFill>
        <a:effectLst/>
      </p:bgPr>
    </p:bg>
    <p:spTree>
      <p:nvGrpSpPr>
        <p:cNvPr id="1" name=""/>
        <p:cNvGrpSpPr/>
        <p:nvPr/>
      </p:nvGrpSpPr>
      <p:grpSpPr>
        <a:xfrm>
          <a:off x="0" y="0"/>
          <a:ext cx="0" cy="0"/>
          <a:chOff x="0" y="0"/>
          <a:chExt cx="0" cy="0"/>
        </a:xfrm>
      </p:grpSpPr>
      <p:sp>
        <p:nvSpPr>
          <p:cNvPr id="15" name="Freeform 24">
            <a:extLst>
              <a:ext uri="{FF2B5EF4-FFF2-40B4-BE49-F238E27FC236}">
                <a16:creationId xmlns:a16="http://schemas.microsoft.com/office/drawing/2014/main" id="{9882EEA8-56FE-4EEF-B3E8-951F37341A76}"/>
              </a:ext>
            </a:extLst>
          </p:cNvPr>
          <p:cNvSpPr>
            <a:spLocks noGrp="1"/>
          </p:cNvSpPr>
          <p:nvPr>
            <p:ph type="pic" sz="quarter" idx="12"/>
          </p:nvPr>
        </p:nvSpPr>
        <p:spPr>
          <a:xfrm>
            <a:off x="2228540" y="0"/>
            <a:ext cx="7738945" cy="6858000"/>
          </a:xfrm>
          <a:custGeom>
            <a:avLst/>
            <a:gdLst>
              <a:gd name="connsiteX0" fmla="*/ 2055104 w 7738945"/>
              <a:gd name="connsiteY0" fmla="*/ 0 h 6838951"/>
              <a:gd name="connsiteX1" fmla="*/ 5683825 w 7738945"/>
              <a:gd name="connsiteY1" fmla="*/ 0 h 6838951"/>
              <a:gd name="connsiteX2" fmla="*/ 5919062 w 7738945"/>
              <a:gd name="connsiteY2" fmla="*/ 134842 h 6838951"/>
              <a:gd name="connsiteX3" fmla="*/ 6605691 w 7738945"/>
              <a:gd name="connsiteY3" fmla="*/ 681772 h 6838951"/>
              <a:gd name="connsiteX4" fmla="*/ 7435120 w 7738945"/>
              <a:gd name="connsiteY4" fmla="*/ 1912255 h 6838951"/>
              <a:gd name="connsiteX5" fmla="*/ 7738945 w 7738945"/>
              <a:gd name="connsiteY5" fmla="*/ 3419001 h 6838951"/>
              <a:gd name="connsiteX6" fmla="*/ 7435120 w 7738945"/>
              <a:gd name="connsiteY6" fmla="*/ 4925747 h 6838951"/>
              <a:gd name="connsiteX7" fmla="*/ 6605691 w 7738945"/>
              <a:gd name="connsiteY7" fmla="*/ 6156230 h 6838951"/>
              <a:gd name="connsiteX8" fmla="*/ 5919062 w 7738945"/>
              <a:gd name="connsiteY8" fmla="*/ 6703160 h 6838951"/>
              <a:gd name="connsiteX9" fmla="*/ 5682170 w 7738945"/>
              <a:gd name="connsiteY9" fmla="*/ 6838951 h 6838951"/>
              <a:gd name="connsiteX10" fmla="*/ 2056776 w 7738945"/>
              <a:gd name="connsiteY10" fmla="*/ 6838951 h 6838951"/>
              <a:gd name="connsiteX11" fmla="*/ 1819884 w 7738945"/>
              <a:gd name="connsiteY11" fmla="*/ 6703160 h 6838951"/>
              <a:gd name="connsiteX12" fmla="*/ 1133254 w 7738945"/>
              <a:gd name="connsiteY12" fmla="*/ 6156230 h 6838951"/>
              <a:gd name="connsiteX13" fmla="*/ 303826 w 7738945"/>
              <a:gd name="connsiteY13" fmla="*/ 4925747 h 6838951"/>
              <a:gd name="connsiteX14" fmla="*/ 0 w 7738945"/>
              <a:gd name="connsiteY14" fmla="*/ 3419001 h 6838951"/>
              <a:gd name="connsiteX15" fmla="*/ 303826 w 7738945"/>
              <a:gd name="connsiteY15" fmla="*/ 1912255 h 6838951"/>
              <a:gd name="connsiteX16" fmla="*/ 1133254 w 7738945"/>
              <a:gd name="connsiteY16" fmla="*/ 681772 h 6838951"/>
              <a:gd name="connsiteX17" fmla="*/ 1819884 w 7738945"/>
              <a:gd name="connsiteY17" fmla="*/ 134708 h 683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38945" h="6838951">
                <a:moveTo>
                  <a:pt x="2055104" y="0"/>
                </a:moveTo>
                <a:lnTo>
                  <a:pt x="5683825" y="0"/>
                </a:lnTo>
                <a:lnTo>
                  <a:pt x="5919062" y="134842"/>
                </a:lnTo>
                <a:cubicBezTo>
                  <a:pt x="6166681" y="289645"/>
                  <a:pt x="6396364" y="472669"/>
                  <a:pt x="6605691" y="681772"/>
                </a:cubicBezTo>
                <a:cubicBezTo>
                  <a:pt x="6960751" y="1038056"/>
                  <a:pt x="7239854" y="1451499"/>
                  <a:pt x="7435120" y="1912255"/>
                </a:cubicBezTo>
                <a:cubicBezTo>
                  <a:pt x="7637192" y="2389524"/>
                  <a:pt x="7738945" y="2896006"/>
                  <a:pt x="7738945" y="3419001"/>
                </a:cubicBezTo>
                <a:cubicBezTo>
                  <a:pt x="7738945" y="3941996"/>
                  <a:pt x="7637192" y="4448479"/>
                  <a:pt x="7435120" y="4925747"/>
                </a:cubicBezTo>
                <a:cubicBezTo>
                  <a:pt x="7239854" y="5386504"/>
                  <a:pt x="6960751" y="5800899"/>
                  <a:pt x="6605691" y="6156230"/>
                </a:cubicBezTo>
                <a:cubicBezTo>
                  <a:pt x="6396364" y="6365333"/>
                  <a:pt x="6166681" y="6548357"/>
                  <a:pt x="5919062" y="6703160"/>
                </a:cubicBezTo>
                <a:lnTo>
                  <a:pt x="5682170" y="6838951"/>
                </a:lnTo>
                <a:lnTo>
                  <a:pt x="2056776" y="6838951"/>
                </a:lnTo>
                <a:lnTo>
                  <a:pt x="1819884" y="6703160"/>
                </a:lnTo>
                <a:cubicBezTo>
                  <a:pt x="1572265" y="6548357"/>
                  <a:pt x="1342582" y="6365333"/>
                  <a:pt x="1133254" y="6156230"/>
                </a:cubicBezTo>
                <a:cubicBezTo>
                  <a:pt x="778194" y="5799946"/>
                  <a:pt x="499091" y="5386504"/>
                  <a:pt x="303826" y="4925747"/>
                </a:cubicBezTo>
                <a:cubicBezTo>
                  <a:pt x="101753" y="4448479"/>
                  <a:pt x="0" y="3941996"/>
                  <a:pt x="0" y="3419001"/>
                </a:cubicBezTo>
                <a:cubicBezTo>
                  <a:pt x="0" y="2896006"/>
                  <a:pt x="101753" y="2389524"/>
                  <a:pt x="303826" y="1912255"/>
                </a:cubicBezTo>
                <a:cubicBezTo>
                  <a:pt x="499091" y="1451499"/>
                  <a:pt x="778194" y="1037104"/>
                  <a:pt x="1133254" y="681772"/>
                </a:cubicBezTo>
                <a:cubicBezTo>
                  <a:pt x="1342582" y="471955"/>
                  <a:pt x="1572265" y="289288"/>
                  <a:pt x="1819884" y="134708"/>
                </a:cubicBezTo>
                <a:close/>
              </a:path>
            </a:pathLst>
          </a:custGeom>
          <a:solidFill>
            <a:schemeClr val="bg1">
              <a:alpha val="70000"/>
            </a:schemeClr>
          </a:solidFill>
        </p:spPr>
        <p:txBody>
          <a:bodyPr wrap="square" anchor="ctr">
            <a:noAutofit/>
          </a:bodyPr>
          <a:lstStyle>
            <a:lvl1pPr marL="0" indent="0" algn="ctr">
              <a:buNone/>
              <a:defRPr b="1">
                <a:solidFill>
                  <a:schemeClr val="tx1">
                    <a:lumMod val="85000"/>
                    <a:lumOff val="15000"/>
                  </a:schemeClr>
                </a:solidFill>
              </a:defRPr>
            </a:lvl1pPr>
          </a:lstStyle>
          <a:p>
            <a:endParaRPr lang="en-US" dirty="0"/>
          </a:p>
        </p:txBody>
      </p:sp>
    </p:spTree>
    <p:extLst>
      <p:ext uri="{BB962C8B-B14F-4D97-AF65-F5344CB8AC3E}">
        <p14:creationId xmlns:p14="http://schemas.microsoft.com/office/powerpoint/2010/main" val="38771965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8FB420B-982A-4A71-8405-E6672607BDF0}"/>
              </a:ext>
            </a:extLst>
          </p:cNvPr>
          <p:cNvGrpSpPr/>
          <p:nvPr userDrawn="1"/>
        </p:nvGrpSpPr>
        <p:grpSpPr>
          <a:xfrm>
            <a:off x="8643659" y="591099"/>
            <a:ext cx="2696547" cy="5675457"/>
            <a:chOff x="8253302" y="591099"/>
            <a:chExt cx="2696547" cy="5675457"/>
          </a:xfrm>
        </p:grpSpPr>
        <p:sp>
          <p:nvSpPr>
            <p:cNvPr id="13" name="Shape">
              <a:extLst>
                <a:ext uri="{FF2B5EF4-FFF2-40B4-BE49-F238E27FC236}">
                  <a16:creationId xmlns:a16="http://schemas.microsoft.com/office/drawing/2014/main" id="{CC64E206-895B-A642-B97E-9280DFCEAF0D}"/>
                </a:ext>
              </a:extLst>
            </p:cNvPr>
            <p:cNvSpPr/>
            <p:nvPr/>
          </p:nvSpPr>
          <p:spPr>
            <a:xfrm>
              <a:off x="8253302" y="591099"/>
              <a:ext cx="2696547" cy="5675457"/>
            </a:xfrm>
            <a:custGeom>
              <a:avLst/>
              <a:gdLst/>
              <a:ahLst/>
              <a:cxnLst>
                <a:cxn ang="0">
                  <a:pos x="wd2" y="hd2"/>
                </a:cxn>
                <a:cxn ang="5400000">
                  <a:pos x="wd2" y="hd2"/>
                </a:cxn>
                <a:cxn ang="10800000">
                  <a:pos x="wd2" y="hd2"/>
                </a:cxn>
                <a:cxn ang="16200000">
                  <a:pos x="wd2" y="hd2"/>
                </a:cxn>
              </a:cxnLst>
              <a:rect l="0" t="0" r="r" b="b"/>
              <a:pathLst>
                <a:path w="21600" h="21600" extrusionOk="0">
                  <a:moveTo>
                    <a:pt x="21600" y="20002"/>
                  </a:moveTo>
                  <a:cubicBezTo>
                    <a:pt x="21600" y="20880"/>
                    <a:pt x="20087" y="21600"/>
                    <a:pt x="18237" y="21600"/>
                  </a:cubicBezTo>
                  <a:lnTo>
                    <a:pt x="3363" y="21600"/>
                  </a:lnTo>
                  <a:cubicBezTo>
                    <a:pt x="1513" y="21600"/>
                    <a:pt x="0" y="20880"/>
                    <a:pt x="0" y="20002"/>
                  </a:cubicBezTo>
                  <a:lnTo>
                    <a:pt x="0" y="1598"/>
                  </a:lnTo>
                  <a:cubicBezTo>
                    <a:pt x="0" y="719"/>
                    <a:pt x="1513" y="0"/>
                    <a:pt x="3363" y="0"/>
                  </a:cubicBezTo>
                  <a:lnTo>
                    <a:pt x="18237" y="0"/>
                  </a:lnTo>
                  <a:cubicBezTo>
                    <a:pt x="20087" y="0"/>
                    <a:pt x="21600" y="719"/>
                    <a:pt x="21600" y="1598"/>
                  </a:cubicBezTo>
                  <a:lnTo>
                    <a:pt x="21600" y="20002"/>
                  </a:lnTo>
                  <a:close/>
                </a:path>
              </a:pathLst>
            </a:custGeom>
            <a:noFill/>
            <a:ln w="50800">
              <a:solidFill>
                <a:schemeClr val="accent1"/>
              </a:solidFill>
              <a:miter lim="400000"/>
            </a:ln>
          </p:spPr>
          <p:txBody>
            <a:bodyPr lIns="38100" tIns="38100" rIns="38100" bIns="38100" anchor="ctr"/>
            <a:lstStyle/>
            <a:p>
              <a:pPr>
                <a:defRPr sz="3000">
                  <a:solidFill>
                    <a:srgbClr val="FFFFFF"/>
                  </a:solidFill>
                </a:defRPr>
              </a:pPr>
              <a:endParaRPr sz="3000" dirty="0"/>
            </a:p>
          </p:txBody>
        </p:sp>
        <p:sp>
          <p:nvSpPr>
            <p:cNvPr id="15" name="Shape">
              <a:extLst>
                <a:ext uri="{FF2B5EF4-FFF2-40B4-BE49-F238E27FC236}">
                  <a16:creationId xmlns:a16="http://schemas.microsoft.com/office/drawing/2014/main" id="{76F08690-8155-7149-8D2D-8907F81E439E}"/>
                </a:ext>
              </a:extLst>
            </p:cNvPr>
            <p:cNvSpPr/>
            <p:nvPr/>
          </p:nvSpPr>
          <p:spPr>
            <a:xfrm>
              <a:off x="9412344" y="5654511"/>
              <a:ext cx="378462" cy="378832"/>
            </a:xfrm>
            <a:custGeom>
              <a:avLst/>
              <a:gdLst/>
              <a:ahLst/>
              <a:cxnLst>
                <a:cxn ang="0">
                  <a:pos x="wd2" y="hd2"/>
                </a:cxn>
                <a:cxn ang="5400000">
                  <a:pos x="wd2" y="hd2"/>
                </a:cxn>
                <a:cxn ang="10800000">
                  <a:pos x="wd2" y="hd2"/>
                </a:cxn>
                <a:cxn ang="16200000">
                  <a:pos x="wd2" y="hd2"/>
                </a:cxn>
              </a:cxnLst>
              <a:rect l="0" t="0" r="r" b="b"/>
              <a:pathLst>
                <a:path w="21600" h="21600" extrusionOk="0">
                  <a:moveTo>
                    <a:pt x="21600" y="10789"/>
                  </a:moveTo>
                  <a:cubicBezTo>
                    <a:pt x="21600" y="16753"/>
                    <a:pt x="16770" y="21600"/>
                    <a:pt x="10800" y="21600"/>
                  </a:cubicBezTo>
                  <a:cubicBezTo>
                    <a:pt x="4830" y="21600"/>
                    <a:pt x="0" y="16753"/>
                    <a:pt x="0" y="10789"/>
                  </a:cubicBezTo>
                  <a:cubicBezTo>
                    <a:pt x="0" y="4847"/>
                    <a:pt x="4830" y="0"/>
                    <a:pt x="10800" y="0"/>
                  </a:cubicBezTo>
                  <a:cubicBezTo>
                    <a:pt x="16770" y="0"/>
                    <a:pt x="21600" y="4847"/>
                    <a:pt x="21600" y="10789"/>
                  </a:cubicBezTo>
                  <a:close/>
                </a:path>
              </a:pathLst>
            </a:custGeom>
            <a:solidFill>
              <a:schemeClr val="accent1">
                <a:lumMod val="75000"/>
              </a:schemeClr>
            </a:solidFill>
            <a:ln w="12700">
              <a:miter lim="400000"/>
            </a:ln>
          </p:spPr>
          <p:txBody>
            <a:bodyPr lIns="38100" tIns="38100" rIns="38100" bIns="38100" anchor="ctr"/>
            <a:lstStyle/>
            <a:p>
              <a:pPr>
                <a:defRPr sz="3000">
                  <a:solidFill>
                    <a:srgbClr val="FFFFFF"/>
                  </a:solidFill>
                </a:defRPr>
              </a:pPr>
              <a:endParaRPr sz="3000" dirty="0"/>
            </a:p>
          </p:txBody>
        </p:sp>
        <p:sp>
          <p:nvSpPr>
            <p:cNvPr id="16" name="Shape">
              <a:extLst>
                <a:ext uri="{FF2B5EF4-FFF2-40B4-BE49-F238E27FC236}">
                  <a16:creationId xmlns:a16="http://schemas.microsoft.com/office/drawing/2014/main" id="{6F153367-4DBE-C542-94F9-6522C8762D7F}"/>
                </a:ext>
              </a:extLst>
            </p:cNvPr>
            <p:cNvSpPr/>
            <p:nvPr/>
          </p:nvSpPr>
          <p:spPr>
            <a:xfrm>
              <a:off x="9368178" y="1034607"/>
              <a:ext cx="466795" cy="11309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29"/>
                    <a:pt x="20420" y="21600"/>
                    <a:pt x="18966" y="21600"/>
                  </a:cubicBezTo>
                  <a:lnTo>
                    <a:pt x="2634" y="21600"/>
                  </a:lnTo>
                  <a:cubicBezTo>
                    <a:pt x="1197" y="21600"/>
                    <a:pt x="0" y="16729"/>
                    <a:pt x="0" y="10800"/>
                  </a:cubicBezTo>
                  <a:lnTo>
                    <a:pt x="0" y="10800"/>
                  </a:lnTo>
                  <a:cubicBezTo>
                    <a:pt x="0" y="4871"/>
                    <a:pt x="1180" y="0"/>
                    <a:pt x="2634" y="0"/>
                  </a:cubicBezTo>
                  <a:lnTo>
                    <a:pt x="18966" y="0"/>
                  </a:lnTo>
                  <a:cubicBezTo>
                    <a:pt x="20420" y="71"/>
                    <a:pt x="21600" y="4871"/>
                    <a:pt x="21600" y="10800"/>
                  </a:cubicBezTo>
                  <a:lnTo>
                    <a:pt x="21600" y="10800"/>
                  </a:lnTo>
                  <a:close/>
                </a:path>
              </a:pathLst>
            </a:custGeom>
            <a:solidFill>
              <a:schemeClr val="accent1">
                <a:lumMod val="75000"/>
              </a:schemeClr>
            </a:solidFill>
            <a:ln w="12700">
              <a:miter lim="400000"/>
            </a:ln>
          </p:spPr>
          <p:txBody>
            <a:bodyPr lIns="38100" tIns="38100" rIns="38100" bIns="38100" anchor="ctr"/>
            <a:lstStyle/>
            <a:p>
              <a:pPr>
                <a:defRPr sz="3000">
                  <a:solidFill>
                    <a:srgbClr val="FFFFFF"/>
                  </a:solidFill>
                </a:defRPr>
              </a:pPr>
              <a:endParaRPr sz="3000" dirty="0"/>
            </a:p>
          </p:txBody>
        </p:sp>
      </p:grpSp>
      <p:sp>
        <p:nvSpPr>
          <p:cNvPr id="17" name="Content Placeholder 2">
            <a:extLst>
              <a:ext uri="{FF2B5EF4-FFF2-40B4-BE49-F238E27FC236}">
                <a16:creationId xmlns:a16="http://schemas.microsoft.com/office/drawing/2014/main" id="{211FB036-9C56-CB41-8821-C2C13A550663}"/>
              </a:ext>
            </a:extLst>
          </p:cNvPr>
          <p:cNvSpPr>
            <a:spLocks noGrp="1"/>
          </p:cNvSpPr>
          <p:nvPr userDrawn="1">
            <p:ph sz="half" idx="16" hasCustomPrompt="1"/>
          </p:nvPr>
        </p:nvSpPr>
        <p:spPr>
          <a:xfrm>
            <a:off x="473530" y="510130"/>
            <a:ext cx="7516106" cy="5709707"/>
          </a:xfrm>
        </p:spPr>
        <p:txBody>
          <a:bodyPr vert="horz" lIns="0" tIns="91440" rIns="0" bIns="45720" rtlCol="0" anchor="ctr">
            <a:normAutofit/>
          </a:bodyPr>
          <a:lstStyle>
            <a:lvl1pPr>
              <a:defRPr lang="en-US">
                <a:solidFill>
                  <a:schemeClr val="bg1"/>
                </a:solidFill>
              </a:defRPr>
            </a:lvl1pPr>
            <a:lvl2pPr>
              <a:defRPr lang="en-US">
                <a:solidFill>
                  <a:schemeClr val="bg1"/>
                </a:solidFill>
              </a:defRPr>
            </a:lvl2pPr>
            <a:lvl3pPr>
              <a:defRPr lang="en-US">
                <a:solidFill>
                  <a:schemeClr val="bg1"/>
                </a:solidFill>
              </a:defRPr>
            </a:lvl3pPr>
            <a:lvl4pPr>
              <a:defRPr lang="en-US">
                <a:solidFill>
                  <a:schemeClr val="bg1"/>
                </a:solidFill>
              </a:defRPr>
            </a:lvl4pPr>
            <a:lvl5pPr>
              <a:defRPr lang="en-US">
                <a:solidFill>
                  <a:schemeClr val="bg1"/>
                </a:solidFill>
              </a:defRPr>
            </a:lvl5pPr>
          </a:lstStyle>
          <a:p>
            <a:pPr lvl="0">
              <a:spcBef>
                <a:spcPts val="0"/>
              </a:spcBef>
              <a:spcAft>
                <a:spcPts val="2400"/>
              </a:spcAft>
            </a:pPr>
            <a:r>
              <a:rPr lang="en-US" dirty="0"/>
              <a:t>Edit Master text styles</a:t>
            </a:r>
          </a:p>
          <a:p>
            <a:pPr lvl="1">
              <a:spcBef>
                <a:spcPts val="0"/>
              </a:spcBef>
            </a:pPr>
            <a:r>
              <a:rPr lang="en-US" dirty="0"/>
              <a:t>Second level</a:t>
            </a:r>
          </a:p>
          <a:p>
            <a:pPr lvl="2">
              <a:spcBef>
                <a:spcPts val="0"/>
              </a:spcBef>
            </a:pPr>
            <a:r>
              <a:rPr lang="en-US" dirty="0"/>
              <a:t>Third level</a:t>
            </a:r>
          </a:p>
          <a:p>
            <a:pPr lvl="3">
              <a:spcBef>
                <a:spcPts val="0"/>
              </a:spcBef>
            </a:pPr>
            <a:r>
              <a:rPr lang="en-US" dirty="0"/>
              <a:t>Fourth level</a:t>
            </a:r>
          </a:p>
          <a:p>
            <a:pPr lvl="4">
              <a:spcBef>
                <a:spcPts val="0"/>
              </a:spcBef>
            </a:pPr>
            <a:r>
              <a:rPr lang="en-US" dirty="0"/>
              <a:t>Fifth level</a:t>
            </a:r>
          </a:p>
        </p:txBody>
      </p:sp>
      <p:sp>
        <p:nvSpPr>
          <p:cNvPr id="22" name="Picture Placeholder 2">
            <a:extLst>
              <a:ext uri="{FF2B5EF4-FFF2-40B4-BE49-F238E27FC236}">
                <a16:creationId xmlns:a16="http://schemas.microsoft.com/office/drawing/2014/main" id="{C736CF7B-B7AE-4246-A6CF-8D08BDBDB6F8}"/>
              </a:ext>
            </a:extLst>
          </p:cNvPr>
          <p:cNvSpPr>
            <a:spLocks noGrp="1"/>
          </p:cNvSpPr>
          <p:nvPr>
            <p:ph type="pic" sz="quarter" idx="10"/>
          </p:nvPr>
        </p:nvSpPr>
        <p:spPr>
          <a:xfrm>
            <a:off x="8841577" y="1366842"/>
            <a:ext cx="2300711" cy="4151376"/>
          </a:xfrm>
          <a:solidFill>
            <a:schemeClr val="bg1">
              <a:alpha val="70000"/>
            </a:schemeClr>
          </a:solidFill>
        </p:spPr>
        <p:txBody>
          <a:bodyPr anchor="b"/>
          <a:lstStyle>
            <a:lvl1pPr algn="ctr">
              <a:defRPr>
                <a:solidFill>
                  <a:schemeClr val="tx1">
                    <a:lumMod val="85000"/>
                    <a:lumOff val="15000"/>
                  </a:schemeClr>
                </a:solidFill>
              </a:defRPr>
            </a:lvl1pPr>
          </a:lstStyle>
          <a:p>
            <a:endParaRPr lang="en-GB" dirty="0"/>
          </a:p>
        </p:txBody>
      </p:sp>
      <p:sp>
        <p:nvSpPr>
          <p:cNvPr id="23" name="Date Placeholder 2">
            <a:extLst>
              <a:ext uri="{FF2B5EF4-FFF2-40B4-BE49-F238E27FC236}">
                <a16:creationId xmlns:a16="http://schemas.microsoft.com/office/drawing/2014/main" id="{40B40C88-6069-4E8C-87F2-6B3FF9FBA048}"/>
              </a:ext>
            </a:extLst>
          </p:cNvPr>
          <p:cNvSpPr>
            <a:spLocks noGrp="1"/>
          </p:cNvSpPr>
          <p:nvPr>
            <p:ph type="dt" sz="half" idx="17"/>
          </p:nvPr>
        </p:nvSpPr>
        <p:spPr>
          <a:xfrm>
            <a:off x="838200" y="6356356"/>
            <a:ext cx="1102360" cy="365125"/>
          </a:xfrm>
        </p:spPr>
        <p:txBody>
          <a:bodyPr/>
          <a:lstStyle/>
          <a:p>
            <a:r>
              <a:rPr lang="en-US" dirty="0"/>
              <a:t>Date</a:t>
            </a:r>
            <a:endParaRPr lang="en-GB" dirty="0"/>
          </a:p>
        </p:txBody>
      </p:sp>
      <p:sp>
        <p:nvSpPr>
          <p:cNvPr id="24" name="Footer Placeholder 3">
            <a:extLst>
              <a:ext uri="{FF2B5EF4-FFF2-40B4-BE49-F238E27FC236}">
                <a16:creationId xmlns:a16="http://schemas.microsoft.com/office/drawing/2014/main" id="{557AF608-26E9-41D5-87FE-74D909832A69}"/>
              </a:ext>
            </a:extLst>
          </p:cNvPr>
          <p:cNvSpPr>
            <a:spLocks noGrp="1"/>
          </p:cNvSpPr>
          <p:nvPr>
            <p:ph type="ftr" sz="quarter" idx="11"/>
          </p:nvPr>
        </p:nvSpPr>
        <p:spPr>
          <a:xfrm>
            <a:off x="2763520" y="6356356"/>
            <a:ext cx="6644640" cy="365125"/>
          </a:xfrm>
        </p:spPr>
        <p:txBody>
          <a:bodyPr/>
          <a:lstStyle/>
          <a:p>
            <a:r>
              <a:rPr lang="en-GB" dirty="0"/>
              <a:t>Your Footer Here</a:t>
            </a:r>
          </a:p>
        </p:txBody>
      </p:sp>
      <p:sp>
        <p:nvSpPr>
          <p:cNvPr id="25" name="Slide Number Placeholder 4">
            <a:extLst>
              <a:ext uri="{FF2B5EF4-FFF2-40B4-BE49-F238E27FC236}">
                <a16:creationId xmlns:a16="http://schemas.microsoft.com/office/drawing/2014/main" id="{443FB835-3FDC-4D23-B140-363F1FC301C5}"/>
              </a:ext>
            </a:extLst>
          </p:cNvPr>
          <p:cNvSpPr>
            <a:spLocks noGrp="1"/>
          </p:cNvSpPr>
          <p:nvPr>
            <p:ph type="sldNum" sz="quarter" idx="12"/>
          </p:nvPr>
        </p:nvSpPr>
        <p:spPr>
          <a:xfrm>
            <a:off x="10251440" y="6356356"/>
            <a:ext cx="1102360" cy="365125"/>
          </a:xfrm>
        </p:spPr>
        <p:txBody>
          <a:bodyPr/>
          <a:lstStyle/>
          <a:p>
            <a:fld id="{CE7809C5-EAA0-BC41-804F-8C0058248A03}" type="slidenum">
              <a:rPr lang="en-GB" smtClean="0"/>
              <a:t>‹#›</a:t>
            </a:fld>
            <a:endParaRPr lang="en-GB" dirty="0"/>
          </a:p>
        </p:txBody>
      </p:sp>
    </p:spTree>
    <p:extLst>
      <p:ext uri="{BB962C8B-B14F-4D97-AF65-F5344CB8AC3E}">
        <p14:creationId xmlns:p14="http://schemas.microsoft.com/office/powerpoint/2010/main" val="2744334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D946747-B63E-4485-922D-77CACBAA0FEA}"/>
              </a:ext>
            </a:extLst>
          </p:cNvPr>
          <p:cNvGrpSpPr/>
          <p:nvPr userDrawn="1"/>
        </p:nvGrpSpPr>
        <p:grpSpPr>
          <a:xfrm>
            <a:off x="7156636" y="581034"/>
            <a:ext cx="4382349" cy="5695576"/>
            <a:chOff x="7156636" y="581034"/>
            <a:chExt cx="4382349" cy="5695576"/>
          </a:xfrm>
        </p:grpSpPr>
        <p:sp>
          <p:nvSpPr>
            <p:cNvPr id="5" name="Shape">
              <a:extLst>
                <a:ext uri="{FF2B5EF4-FFF2-40B4-BE49-F238E27FC236}">
                  <a16:creationId xmlns:a16="http://schemas.microsoft.com/office/drawing/2014/main" id="{A31C8030-81CD-EA46-A444-DC2F955F0EE2}"/>
                </a:ext>
              </a:extLst>
            </p:cNvPr>
            <p:cNvSpPr/>
            <p:nvPr/>
          </p:nvSpPr>
          <p:spPr>
            <a:xfrm>
              <a:off x="7156636" y="581034"/>
              <a:ext cx="4382349" cy="5695576"/>
            </a:xfrm>
            <a:custGeom>
              <a:avLst/>
              <a:gdLst/>
              <a:ahLst/>
              <a:cxnLst>
                <a:cxn ang="0">
                  <a:pos x="wd2" y="hd2"/>
                </a:cxn>
                <a:cxn ang="5400000">
                  <a:pos x="wd2" y="hd2"/>
                </a:cxn>
                <a:cxn ang="10800000">
                  <a:pos x="wd2" y="hd2"/>
                </a:cxn>
                <a:cxn ang="16200000">
                  <a:pos x="wd2" y="hd2"/>
                </a:cxn>
              </a:cxnLst>
              <a:rect l="0" t="0" r="r" b="b"/>
              <a:pathLst>
                <a:path w="21600" h="21600" extrusionOk="0">
                  <a:moveTo>
                    <a:pt x="21600" y="20641"/>
                  </a:moveTo>
                  <a:cubicBezTo>
                    <a:pt x="21600" y="21168"/>
                    <a:pt x="21040" y="21600"/>
                    <a:pt x="20354" y="21600"/>
                  </a:cubicBezTo>
                  <a:lnTo>
                    <a:pt x="1245" y="21600"/>
                  </a:lnTo>
                  <a:cubicBezTo>
                    <a:pt x="561" y="21600"/>
                    <a:pt x="0" y="21169"/>
                    <a:pt x="0" y="20641"/>
                  </a:cubicBezTo>
                  <a:lnTo>
                    <a:pt x="0" y="959"/>
                  </a:lnTo>
                  <a:cubicBezTo>
                    <a:pt x="0" y="432"/>
                    <a:pt x="561" y="0"/>
                    <a:pt x="1245" y="0"/>
                  </a:cubicBezTo>
                  <a:lnTo>
                    <a:pt x="20353" y="0"/>
                  </a:lnTo>
                  <a:cubicBezTo>
                    <a:pt x="21039" y="0"/>
                    <a:pt x="21599" y="432"/>
                    <a:pt x="21599" y="959"/>
                  </a:cubicBezTo>
                  <a:lnTo>
                    <a:pt x="21599" y="20641"/>
                  </a:lnTo>
                  <a:close/>
                </a:path>
              </a:pathLst>
            </a:custGeom>
            <a:noFill/>
            <a:ln w="50800">
              <a:solidFill>
                <a:schemeClr val="bg2"/>
              </a:solidFill>
              <a:miter lim="400000"/>
            </a:ln>
          </p:spPr>
          <p:txBody>
            <a:bodyPr lIns="38100" tIns="38100" rIns="38100" bIns="38100" anchor="ctr"/>
            <a:lstStyle/>
            <a:p>
              <a:pPr>
                <a:defRPr sz="3000">
                  <a:solidFill>
                    <a:srgbClr val="FFFFFF"/>
                  </a:solidFill>
                </a:defRPr>
              </a:pPr>
              <a:endParaRPr sz="3000" dirty="0"/>
            </a:p>
          </p:txBody>
        </p:sp>
        <p:sp>
          <p:nvSpPr>
            <p:cNvPr id="7" name="Shape">
              <a:extLst>
                <a:ext uri="{FF2B5EF4-FFF2-40B4-BE49-F238E27FC236}">
                  <a16:creationId xmlns:a16="http://schemas.microsoft.com/office/drawing/2014/main" id="{FE789B4A-1229-1649-BA8B-EE9AD7FD840B}"/>
                </a:ext>
              </a:extLst>
            </p:cNvPr>
            <p:cNvSpPr/>
            <p:nvPr/>
          </p:nvSpPr>
          <p:spPr>
            <a:xfrm>
              <a:off x="9291617" y="789151"/>
              <a:ext cx="112387" cy="112387"/>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0"/>
                    <a:pt x="16720" y="21600"/>
                    <a:pt x="10800" y="21600"/>
                  </a:cubicBezTo>
                  <a:cubicBezTo>
                    <a:pt x="4840" y="21600"/>
                    <a:pt x="0" y="16760"/>
                    <a:pt x="0" y="10800"/>
                  </a:cubicBezTo>
                  <a:cubicBezTo>
                    <a:pt x="0" y="4840"/>
                    <a:pt x="4840" y="0"/>
                    <a:pt x="10800" y="0"/>
                  </a:cubicBezTo>
                  <a:cubicBezTo>
                    <a:pt x="16720" y="40"/>
                    <a:pt x="21600" y="4840"/>
                    <a:pt x="21600" y="10800"/>
                  </a:cubicBezTo>
                  <a:close/>
                </a:path>
              </a:pathLst>
            </a:custGeom>
            <a:solidFill>
              <a:schemeClr val="bg2">
                <a:lumMod val="90000"/>
              </a:schemeClr>
            </a:solidFill>
            <a:ln w="12700">
              <a:miter lim="400000"/>
            </a:ln>
          </p:spPr>
          <p:txBody>
            <a:bodyPr lIns="38100" tIns="38100" rIns="38100" bIns="38100" anchor="ctr"/>
            <a:lstStyle/>
            <a:p>
              <a:pPr>
                <a:defRPr sz="3000">
                  <a:solidFill>
                    <a:srgbClr val="FFFFFF"/>
                  </a:solidFill>
                </a:defRPr>
              </a:pPr>
              <a:endParaRPr sz="3000" dirty="0"/>
            </a:p>
          </p:txBody>
        </p:sp>
        <p:sp>
          <p:nvSpPr>
            <p:cNvPr id="8" name="Shape">
              <a:extLst>
                <a:ext uri="{FF2B5EF4-FFF2-40B4-BE49-F238E27FC236}">
                  <a16:creationId xmlns:a16="http://schemas.microsoft.com/office/drawing/2014/main" id="{4E74DE90-1B4A-A047-8AF2-3D9C110F4003}"/>
                </a:ext>
              </a:extLst>
            </p:cNvPr>
            <p:cNvSpPr/>
            <p:nvPr/>
          </p:nvSpPr>
          <p:spPr>
            <a:xfrm>
              <a:off x="9249474" y="5908863"/>
              <a:ext cx="196672" cy="19688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59"/>
                    <a:pt x="16777" y="21600"/>
                    <a:pt x="10811" y="21600"/>
                  </a:cubicBezTo>
                  <a:cubicBezTo>
                    <a:pt x="4846" y="21600"/>
                    <a:pt x="0" y="16759"/>
                    <a:pt x="0" y="10800"/>
                  </a:cubicBezTo>
                  <a:cubicBezTo>
                    <a:pt x="0" y="4841"/>
                    <a:pt x="4823" y="0"/>
                    <a:pt x="10811" y="0"/>
                  </a:cubicBezTo>
                  <a:cubicBezTo>
                    <a:pt x="16754" y="0"/>
                    <a:pt x="21600" y="4841"/>
                    <a:pt x="21600" y="10800"/>
                  </a:cubicBezTo>
                  <a:close/>
                </a:path>
              </a:pathLst>
            </a:custGeom>
            <a:solidFill>
              <a:schemeClr val="bg2">
                <a:lumMod val="90000"/>
              </a:schemeClr>
            </a:solidFill>
            <a:ln w="12700">
              <a:miter lim="400000"/>
            </a:ln>
          </p:spPr>
          <p:txBody>
            <a:bodyPr lIns="38100" tIns="38100" rIns="38100" bIns="38100" anchor="ctr"/>
            <a:lstStyle/>
            <a:p>
              <a:pPr>
                <a:defRPr sz="3000">
                  <a:solidFill>
                    <a:srgbClr val="FFFFFF"/>
                  </a:solidFill>
                </a:defRPr>
              </a:pPr>
              <a:endParaRPr sz="3000" dirty="0"/>
            </a:p>
          </p:txBody>
        </p:sp>
      </p:grpSp>
      <p:sp>
        <p:nvSpPr>
          <p:cNvPr id="11" name="Content Placeholder 2">
            <a:extLst>
              <a:ext uri="{FF2B5EF4-FFF2-40B4-BE49-F238E27FC236}">
                <a16:creationId xmlns:a16="http://schemas.microsoft.com/office/drawing/2014/main" id="{F3A639DB-BEB9-1F40-AE91-30D8E7DF88EC}"/>
              </a:ext>
            </a:extLst>
          </p:cNvPr>
          <p:cNvSpPr>
            <a:spLocks noGrp="1"/>
          </p:cNvSpPr>
          <p:nvPr userDrawn="1">
            <p:ph sz="half" idx="16" hasCustomPrompt="1"/>
          </p:nvPr>
        </p:nvSpPr>
        <p:spPr>
          <a:xfrm>
            <a:off x="473529" y="510130"/>
            <a:ext cx="6270411" cy="5709707"/>
          </a:xfrm>
        </p:spPr>
        <p:txBody>
          <a:bodyPr vert="horz" lIns="0" tIns="91440" rIns="0" bIns="45720" rtlCol="0" anchor="ctr">
            <a:normAutofit/>
          </a:bodyPr>
          <a:lstStyle>
            <a:lvl1pPr>
              <a:defRPr lang="en-US">
                <a:solidFill>
                  <a:schemeClr val="bg1"/>
                </a:solidFill>
              </a:defRPr>
            </a:lvl1pPr>
            <a:lvl2pPr>
              <a:defRPr lang="en-US">
                <a:solidFill>
                  <a:schemeClr val="bg1"/>
                </a:solidFill>
              </a:defRPr>
            </a:lvl2pPr>
            <a:lvl3pPr>
              <a:defRPr lang="en-US">
                <a:solidFill>
                  <a:schemeClr val="bg1"/>
                </a:solidFill>
              </a:defRPr>
            </a:lvl3pPr>
            <a:lvl4pPr>
              <a:defRPr lang="en-US">
                <a:solidFill>
                  <a:schemeClr val="bg1"/>
                </a:solidFill>
              </a:defRPr>
            </a:lvl4pPr>
            <a:lvl5pPr>
              <a:defRPr lang="en-US">
                <a:solidFill>
                  <a:schemeClr val="bg1"/>
                </a:solidFill>
              </a:defRPr>
            </a:lvl5pPr>
          </a:lstStyle>
          <a:p>
            <a:pPr lvl="0">
              <a:spcBef>
                <a:spcPts val="0"/>
              </a:spcBef>
              <a:spcAft>
                <a:spcPts val="2400"/>
              </a:spcAft>
            </a:pPr>
            <a:r>
              <a:rPr lang="en-US" dirty="0"/>
              <a:t>Edit Master text styles</a:t>
            </a:r>
          </a:p>
          <a:p>
            <a:pPr lvl="1">
              <a:spcBef>
                <a:spcPts val="0"/>
              </a:spcBef>
            </a:pPr>
            <a:r>
              <a:rPr lang="en-US" dirty="0"/>
              <a:t>Second level</a:t>
            </a:r>
          </a:p>
          <a:p>
            <a:pPr lvl="2">
              <a:spcBef>
                <a:spcPts val="0"/>
              </a:spcBef>
            </a:pPr>
            <a:r>
              <a:rPr lang="en-US" dirty="0"/>
              <a:t>Third level</a:t>
            </a:r>
          </a:p>
          <a:p>
            <a:pPr lvl="3">
              <a:spcBef>
                <a:spcPts val="0"/>
              </a:spcBef>
            </a:pPr>
            <a:r>
              <a:rPr lang="en-US" dirty="0"/>
              <a:t>Fourth level</a:t>
            </a:r>
          </a:p>
          <a:p>
            <a:pPr lvl="4">
              <a:spcBef>
                <a:spcPts val="0"/>
              </a:spcBef>
            </a:pPr>
            <a:r>
              <a:rPr lang="en-US" dirty="0"/>
              <a:t>Fifth level</a:t>
            </a:r>
          </a:p>
        </p:txBody>
      </p:sp>
      <p:sp>
        <p:nvSpPr>
          <p:cNvPr id="17" name="Picture Placeholder 2">
            <a:extLst>
              <a:ext uri="{FF2B5EF4-FFF2-40B4-BE49-F238E27FC236}">
                <a16:creationId xmlns:a16="http://schemas.microsoft.com/office/drawing/2014/main" id="{1780FBE5-C567-4BFF-8EF1-8E0A26AAEC96}"/>
              </a:ext>
            </a:extLst>
          </p:cNvPr>
          <p:cNvSpPr>
            <a:spLocks noGrp="1"/>
          </p:cNvSpPr>
          <p:nvPr>
            <p:ph type="pic" sz="quarter" idx="10"/>
          </p:nvPr>
        </p:nvSpPr>
        <p:spPr>
          <a:xfrm>
            <a:off x="7578446" y="1060077"/>
            <a:ext cx="3538728" cy="4727448"/>
          </a:xfrm>
          <a:solidFill>
            <a:schemeClr val="bg1">
              <a:alpha val="70000"/>
            </a:schemeClr>
          </a:solidFill>
        </p:spPr>
        <p:txBody>
          <a:bodyPr anchor="b"/>
          <a:lstStyle>
            <a:lvl1pPr algn="ctr">
              <a:defRPr>
                <a:solidFill>
                  <a:schemeClr val="tx1">
                    <a:lumMod val="85000"/>
                    <a:lumOff val="15000"/>
                  </a:schemeClr>
                </a:solidFill>
              </a:defRPr>
            </a:lvl1pPr>
          </a:lstStyle>
          <a:p>
            <a:endParaRPr lang="en-GB" dirty="0"/>
          </a:p>
        </p:txBody>
      </p:sp>
      <p:sp>
        <p:nvSpPr>
          <p:cNvPr id="18" name="Date Placeholder 2">
            <a:extLst>
              <a:ext uri="{FF2B5EF4-FFF2-40B4-BE49-F238E27FC236}">
                <a16:creationId xmlns:a16="http://schemas.microsoft.com/office/drawing/2014/main" id="{D3DDAF75-AEF1-47B6-8617-9E79BA1E6E2A}"/>
              </a:ext>
            </a:extLst>
          </p:cNvPr>
          <p:cNvSpPr>
            <a:spLocks noGrp="1"/>
          </p:cNvSpPr>
          <p:nvPr>
            <p:ph type="dt" sz="half" idx="17"/>
          </p:nvPr>
        </p:nvSpPr>
        <p:spPr>
          <a:xfrm>
            <a:off x="838200" y="6356356"/>
            <a:ext cx="1102360" cy="365125"/>
          </a:xfrm>
        </p:spPr>
        <p:txBody>
          <a:bodyPr/>
          <a:lstStyle/>
          <a:p>
            <a:r>
              <a:rPr lang="en-US" dirty="0"/>
              <a:t>Date</a:t>
            </a:r>
            <a:endParaRPr lang="en-GB" dirty="0"/>
          </a:p>
        </p:txBody>
      </p:sp>
      <p:sp>
        <p:nvSpPr>
          <p:cNvPr id="19" name="Footer Placeholder 3">
            <a:extLst>
              <a:ext uri="{FF2B5EF4-FFF2-40B4-BE49-F238E27FC236}">
                <a16:creationId xmlns:a16="http://schemas.microsoft.com/office/drawing/2014/main" id="{3A116954-C935-4389-BCDA-B98D6BB80568}"/>
              </a:ext>
            </a:extLst>
          </p:cNvPr>
          <p:cNvSpPr>
            <a:spLocks noGrp="1"/>
          </p:cNvSpPr>
          <p:nvPr>
            <p:ph type="ftr" sz="quarter" idx="11"/>
          </p:nvPr>
        </p:nvSpPr>
        <p:spPr>
          <a:xfrm>
            <a:off x="2763520" y="6356356"/>
            <a:ext cx="6644640" cy="365125"/>
          </a:xfrm>
        </p:spPr>
        <p:txBody>
          <a:bodyPr/>
          <a:lstStyle/>
          <a:p>
            <a:r>
              <a:rPr lang="en-GB" dirty="0"/>
              <a:t>Your Footer Here</a:t>
            </a:r>
          </a:p>
        </p:txBody>
      </p:sp>
      <p:sp>
        <p:nvSpPr>
          <p:cNvPr id="20" name="Slide Number Placeholder 4">
            <a:extLst>
              <a:ext uri="{FF2B5EF4-FFF2-40B4-BE49-F238E27FC236}">
                <a16:creationId xmlns:a16="http://schemas.microsoft.com/office/drawing/2014/main" id="{AA02BA5C-47E9-414A-9585-C40F7EF1D38B}"/>
              </a:ext>
            </a:extLst>
          </p:cNvPr>
          <p:cNvSpPr>
            <a:spLocks noGrp="1"/>
          </p:cNvSpPr>
          <p:nvPr>
            <p:ph type="sldNum" sz="quarter" idx="12"/>
          </p:nvPr>
        </p:nvSpPr>
        <p:spPr>
          <a:xfrm>
            <a:off x="10251440" y="6356356"/>
            <a:ext cx="1102360" cy="365125"/>
          </a:xfrm>
        </p:spPr>
        <p:txBody>
          <a:bodyPr/>
          <a:lstStyle/>
          <a:p>
            <a:fld id="{CE7809C5-EAA0-BC41-804F-8C0058248A03}" type="slidenum">
              <a:rPr lang="en-GB" smtClean="0"/>
              <a:t>‹#›</a:t>
            </a:fld>
            <a:endParaRPr lang="en-GB" dirty="0"/>
          </a:p>
        </p:txBody>
      </p:sp>
    </p:spTree>
    <p:extLst>
      <p:ext uri="{BB962C8B-B14F-4D97-AF65-F5344CB8AC3E}">
        <p14:creationId xmlns:p14="http://schemas.microsoft.com/office/powerpoint/2010/main" val="5607172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
    <p:bg>
      <p:bgPr>
        <a:blipFill dpi="0" rotWithShape="1">
          <a:blip r:embed="rId2">
            <a:alphaModFix amt="55000"/>
            <a:lum/>
          </a:blip>
          <a:srcRect/>
          <a:stretch>
            <a:fillRect/>
          </a:stretch>
        </a:blip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18FF2C3-9C82-440D-99D2-35EBCC21CF46}"/>
              </a:ext>
            </a:extLst>
          </p:cNvPr>
          <p:cNvGrpSpPr/>
          <p:nvPr userDrawn="1"/>
        </p:nvGrpSpPr>
        <p:grpSpPr>
          <a:xfrm>
            <a:off x="6727839" y="1331707"/>
            <a:ext cx="7874503" cy="4207840"/>
            <a:chOff x="6727839" y="1331707"/>
            <a:chExt cx="7874503" cy="4207840"/>
          </a:xfrm>
        </p:grpSpPr>
        <p:grpSp>
          <p:nvGrpSpPr>
            <p:cNvPr id="4" name="Group 3">
              <a:extLst>
                <a:ext uri="{FF2B5EF4-FFF2-40B4-BE49-F238E27FC236}">
                  <a16:creationId xmlns:a16="http://schemas.microsoft.com/office/drawing/2014/main" id="{3DFC6CBA-0FA6-4ED4-B369-046DBF7FE952}"/>
                </a:ext>
              </a:extLst>
            </p:cNvPr>
            <p:cNvGrpSpPr/>
            <p:nvPr userDrawn="1"/>
          </p:nvGrpSpPr>
          <p:grpSpPr>
            <a:xfrm>
              <a:off x="6727839" y="1331707"/>
              <a:ext cx="7874503" cy="4207840"/>
              <a:chOff x="6727839" y="1331707"/>
              <a:chExt cx="7874503" cy="4207840"/>
            </a:xfrm>
          </p:grpSpPr>
          <p:sp>
            <p:nvSpPr>
              <p:cNvPr id="7" name="Shape">
                <a:extLst>
                  <a:ext uri="{FF2B5EF4-FFF2-40B4-BE49-F238E27FC236}">
                    <a16:creationId xmlns:a16="http://schemas.microsoft.com/office/drawing/2014/main" id="{E4FD3640-F549-2248-9D4A-6066DFA27E50}"/>
                  </a:ext>
                </a:extLst>
              </p:cNvPr>
              <p:cNvSpPr/>
              <p:nvPr/>
            </p:nvSpPr>
            <p:spPr>
              <a:xfrm>
                <a:off x="7726060" y="1331707"/>
                <a:ext cx="5893914" cy="3880880"/>
              </a:xfrm>
              <a:custGeom>
                <a:avLst/>
                <a:gdLst/>
                <a:ahLst/>
                <a:cxnLst>
                  <a:cxn ang="0">
                    <a:pos x="wd2" y="hd2"/>
                  </a:cxn>
                  <a:cxn ang="5400000">
                    <a:pos x="wd2" y="hd2"/>
                  </a:cxn>
                  <a:cxn ang="10800000">
                    <a:pos x="wd2" y="hd2"/>
                  </a:cxn>
                  <a:cxn ang="16200000">
                    <a:pos x="wd2" y="hd2"/>
                  </a:cxn>
                </a:cxnLst>
                <a:rect l="0" t="0" r="r" b="b"/>
                <a:pathLst>
                  <a:path w="21599" h="21600" extrusionOk="0">
                    <a:moveTo>
                      <a:pt x="21082" y="0"/>
                    </a:moveTo>
                    <a:lnTo>
                      <a:pt x="519" y="0"/>
                    </a:lnTo>
                    <a:cubicBezTo>
                      <a:pt x="233" y="0"/>
                      <a:pt x="0" y="355"/>
                      <a:pt x="0" y="787"/>
                    </a:cubicBezTo>
                    <a:lnTo>
                      <a:pt x="0" y="21600"/>
                    </a:lnTo>
                    <a:lnTo>
                      <a:pt x="21599" y="21600"/>
                    </a:lnTo>
                    <a:lnTo>
                      <a:pt x="21599" y="787"/>
                    </a:lnTo>
                    <a:cubicBezTo>
                      <a:pt x="21600" y="355"/>
                      <a:pt x="21367" y="0"/>
                      <a:pt x="21082" y="0"/>
                    </a:cubicBezTo>
                    <a:close/>
                  </a:path>
                </a:pathLst>
              </a:custGeom>
              <a:noFill/>
              <a:ln w="50800">
                <a:solidFill>
                  <a:schemeClr val="accent1"/>
                </a:solidFill>
                <a:miter lim="400000"/>
              </a:ln>
            </p:spPr>
            <p:txBody>
              <a:bodyPr lIns="38100" tIns="38100" rIns="38100" bIns="38100" anchor="ctr"/>
              <a:lstStyle/>
              <a:p>
                <a:pPr>
                  <a:defRPr sz="3000">
                    <a:solidFill>
                      <a:srgbClr val="FFFFFF"/>
                    </a:solidFill>
                  </a:defRPr>
                </a:pPr>
                <a:endParaRPr sz="3000" dirty="0"/>
              </a:p>
            </p:txBody>
          </p:sp>
          <p:grpSp>
            <p:nvGrpSpPr>
              <p:cNvPr id="2" name="Group 1">
                <a:extLst>
                  <a:ext uri="{FF2B5EF4-FFF2-40B4-BE49-F238E27FC236}">
                    <a16:creationId xmlns:a16="http://schemas.microsoft.com/office/drawing/2014/main" id="{E808FCD8-5C14-4B59-B4DA-750D08F47D68}"/>
                  </a:ext>
                </a:extLst>
              </p:cNvPr>
              <p:cNvGrpSpPr/>
              <p:nvPr userDrawn="1"/>
            </p:nvGrpSpPr>
            <p:grpSpPr>
              <a:xfrm>
                <a:off x="6727839" y="5189727"/>
                <a:ext cx="7874503" cy="349820"/>
                <a:chOff x="6727839" y="5198975"/>
                <a:chExt cx="7874503" cy="349820"/>
              </a:xfrm>
            </p:grpSpPr>
            <p:sp>
              <p:nvSpPr>
                <p:cNvPr id="11" name="Shape">
                  <a:extLst>
                    <a:ext uri="{FF2B5EF4-FFF2-40B4-BE49-F238E27FC236}">
                      <a16:creationId xmlns:a16="http://schemas.microsoft.com/office/drawing/2014/main" id="{82D9C3B7-8259-DF44-B07B-1BCF500CEA8E}"/>
                    </a:ext>
                  </a:extLst>
                </p:cNvPr>
                <p:cNvSpPr/>
                <p:nvPr/>
              </p:nvSpPr>
              <p:spPr>
                <a:xfrm>
                  <a:off x="6727839" y="5419170"/>
                  <a:ext cx="7874355" cy="129625"/>
                </a:xfrm>
                <a:custGeom>
                  <a:avLst/>
                  <a:gdLst/>
                  <a:ahLst/>
                  <a:cxnLst>
                    <a:cxn ang="0">
                      <a:pos x="wd2" y="hd2"/>
                    </a:cxn>
                    <a:cxn ang="5400000">
                      <a:pos x="wd2" y="hd2"/>
                    </a:cxn>
                    <a:cxn ang="10800000">
                      <a:pos x="wd2" y="hd2"/>
                    </a:cxn>
                    <a:cxn ang="16200000">
                      <a:pos x="wd2" y="hd2"/>
                    </a:cxn>
                  </a:cxnLst>
                  <a:rect l="0" t="0" r="r" b="b"/>
                  <a:pathLst>
                    <a:path w="21600" h="21600" extrusionOk="0">
                      <a:moveTo>
                        <a:pt x="20630" y="21600"/>
                      </a:moveTo>
                      <a:lnTo>
                        <a:pt x="970" y="21600"/>
                      </a:lnTo>
                      <a:lnTo>
                        <a:pt x="0" y="0"/>
                      </a:lnTo>
                      <a:lnTo>
                        <a:pt x="21600" y="0"/>
                      </a:ln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sz="3000" dirty="0"/>
                </a:p>
              </p:txBody>
            </p:sp>
            <p:sp>
              <p:nvSpPr>
                <p:cNvPr id="13" name="Rectangle">
                  <a:extLst>
                    <a:ext uri="{FF2B5EF4-FFF2-40B4-BE49-F238E27FC236}">
                      <a16:creationId xmlns:a16="http://schemas.microsoft.com/office/drawing/2014/main" id="{7674E4E3-4118-4F4E-9787-9B54448ABBA3}"/>
                    </a:ext>
                  </a:extLst>
                </p:cNvPr>
                <p:cNvSpPr/>
                <p:nvPr/>
              </p:nvSpPr>
              <p:spPr>
                <a:xfrm>
                  <a:off x="10030779" y="5198975"/>
                  <a:ext cx="1276110" cy="129622"/>
                </a:xfrm>
                <a:prstGeom prst="rect">
                  <a:avLst/>
                </a:prstGeom>
                <a:solidFill>
                  <a:schemeClr val="accent3">
                    <a:lumMod val="40000"/>
                    <a:lumOff val="60000"/>
                  </a:schemeClr>
                </a:solidFill>
                <a:ln w="12700">
                  <a:miter lim="400000"/>
                </a:ln>
              </p:spPr>
              <p:txBody>
                <a:bodyPr lIns="38100" tIns="38100" rIns="38100" bIns="38100" anchor="ctr"/>
                <a:lstStyle/>
                <a:p>
                  <a:pPr>
                    <a:defRPr sz="3000">
                      <a:solidFill>
                        <a:srgbClr val="FFFFFF"/>
                      </a:solidFill>
                    </a:defRPr>
                  </a:pPr>
                  <a:endParaRPr sz="3000" dirty="0"/>
                </a:p>
              </p:txBody>
            </p:sp>
            <p:sp>
              <p:nvSpPr>
                <p:cNvPr id="14" name="Shape">
                  <a:extLst>
                    <a:ext uri="{FF2B5EF4-FFF2-40B4-BE49-F238E27FC236}">
                      <a16:creationId xmlns:a16="http://schemas.microsoft.com/office/drawing/2014/main" id="{C1711674-7E91-E649-905D-1770716B0722}"/>
                    </a:ext>
                  </a:extLst>
                </p:cNvPr>
                <p:cNvSpPr/>
                <p:nvPr/>
              </p:nvSpPr>
              <p:spPr>
                <a:xfrm>
                  <a:off x="6727839" y="5198975"/>
                  <a:ext cx="7874503" cy="219903"/>
                </a:xfrm>
                <a:custGeom>
                  <a:avLst/>
                  <a:gdLst/>
                  <a:ahLst/>
                  <a:cxnLst>
                    <a:cxn ang="0">
                      <a:pos x="wd2" y="hd2"/>
                    </a:cxn>
                    <a:cxn ang="5400000">
                      <a:pos x="wd2" y="hd2"/>
                    </a:cxn>
                    <a:cxn ang="10800000">
                      <a:pos x="wd2" y="hd2"/>
                    </a:cxn>
                    <a:cxn ang="16200000">
                      <a:pos x="wd2" y="hd2"/>
                    </a:cxn>
                  </a:cxnLst>
                  <a:rect l="0" t="0" r="r" b="b"/>
                  <a:pathLst>
                    <a:path w="21600" h="21600" extrusionOk="0">
                      <a:moveTo>
                        <a:pt x="12266" y="0"/>
                      </a:moveTo>
                      <a:lnTo>
                        <a:pt x="12266" y="4629"/>
                      </a:lnTo>
                      <a:cubicBezTo>
                        <a:pt x="12266" y="7815"/>
                        <a:pt x="12193" y="10425"/>
                        <a:pt x="12104" y="10425"/>
                      </a:cubicBezTo>
                      <a:lnTo>
                        <a:pt x="9485" y="10425"/>
                      </a:lnTo>
                      <a:cubicBezTo>
                        <a:pt x="9396" y="10425"/>
                        <a:pt x="9323" y="7815"/>
                        <a:pt x="9323" y="4629"/>
                      </a:cubicBezTo>
                      <a:lnTo>
                        <a:pt x="9323" y="0"/>
                      </a:lnTo>
                      <a:lnTo>
                        <a:pt x="0" y="0"/>
                      </a:lnTo>
                      <a:lnTo>
                        <a:pt x="0" y="21600"/>
                      </a:lnTo>
                      <a:lnTo>
                        <a:pt x="21600" y="21600"/>
                      </a:lnTo>
                      <a:lnTo>
                        <a:pt x="21600" y="0"/>
                      </a:lnTo>
                      <a:lnTo>
                        <a:pt x="12266" y="0"/>
                      </a:lnTo>
                      <a:close/>
                    </a:path>
                  </a:pathLst>
                </a:custGeom>
                <a:solidFill>
                  <a:schemeClr val="accent3"/>
                </a:solidFill>
                <a:ln w="12700">
                  <a:miter lim="400000"/>
                </a:ln>
              </p:spPr>
              <p:txBody>
                <a:bodyPr lIns="38100" tIns="38100" rIns="38100" bIns="38100" anchor="ctr"/>
                <a:lstStyle/>
                <a:p>
                  <a:pPr>
                    <a:defRPr sz="3000">
                      <a:solidFill>
                        <a:srgbClr val="FFFFFF"/>
                      </a:solidFill>
                    </a:defRPr>
                  </a:pPr>
                  <a:endParaRPr sz="3000" dirty="0"/>
                </a:p>
              </p:txBody>
            </p:sp>
          </p:grpSp>
        </p:grpSp>
        <p:sp>
          <p:nvSpPr>
            <p:cNvPr id="12" name="Shape">
              <a:extLst>
                <a:ext uri="{FF2B5EF4-FFF2-40B4-BE49-F238E27FC236}">
                  <a16:creationId xmlns:a16="http://schemas.microsoft.com/office/drawing/2014/main" id="{763889E5-57D0-A54F-8B16-B3C039CC8B61}"/>
                </a:ext>
              </a:extLst>
            </p:cNvPr>
            <p:cNvSpPr/>
            <p:nvPr/>
          </p:nvSpPr>
          <p:spPr>
            <a:xfrm>
              <a:off x="10632647" y="1440965"/>
              <a:ext cx="50206" cy="50059"/>
            </a:xfrm>
            <a:custGeom>
              <a:avLst/>
              <a:gdLst/>
              <a:ahLst/>
              <a:cxnLst>
                <a:cxn ang="0">
                  <a:pos x="wd2" y="hd2"/>
                </a:cxn>
                <a:cxn ang="5400000">
                  <a:pos x="wd2" y="hd2"/>
                </a:cxn>
                <a:cxn ang="10800000">
                  <a:pos x="wd2" y="hd2"/>
                </a:cxn>
                <a:cxn ang="16200000">
                  <a:pos x="wd2" y="hd2"/>
                </a:cxn>
              </a:cxnLst>
              <a:rect l="0" t="0" r="r" b="b"/>
              <a:pathLst>
                <a:path w="21600" h="21600" extrusionOk="0">
                  <a:moveTo>
                    <a:pt x="21600" y="10832"/>
                  </a:moveTo>
                  <a:cubicBezTo>
                    <a:pt x="21600" y="16786"/>
                    <a:pt x="16800" y="21600"/>
                    <a:pt x="10800" y="21600"/>
                  </a:cubicBezTo>
                  <a:cubicBezTo>
                    <a:pt x="4863" y="21600"/>
                    <a:pt x="0" y="16786"/>
                    <a:pt x="0" y="10832"/>
                  </a:cubicBezTo>
                  <a:cubicBezTo>
                    <a:pt x="0" y="4814"/>
                    <a:pt x="4863" y="0"/>
                    <a:pt x="10800" y="0"/>
                  </a:cubicBezTo>
                  <a:cubicBezTo>
                    <a:pt x="16863" y="0"/>
                    <a:pt x="21600" y="4877"/>
                    <a:pt x="21600" y="10832"/>
                  </a:cubicBezTo>
                  <a:close/>
                </a:path>
              </a:pathLst>
            </a:custGeom>
            <a:solidFill>
              <a:schemeClr val="accent1">
                <a:lumMod val="75000"/>
              </a:schemeClr>
            </a:solidFill>
            <a:ln w="12700">
              <a:miter lim="400000"/>
            </a:ln>
          </p:spPr>
          <p:txBody>
            <a:bodyPr lIns="38100" tIns="38100" rIns="38100" bIns="38100" anchor="ctr"/>
            <a:lstStyle/>
            <a:p>
              <a:pPr>
                <a:defRPr sz="3000">
                  <a:solidFill>
                    <a:srgbClr val="FFFFFF"/>
                  </a:solidFill>
                </a:defRPr>
              </a:pPr>
              <a:endParaRPr sz="3000" dirty="0"/>
            </a:p>
          </p:txBody>
        </p:sp>
      </p:grpSp>
      <p:sp>
        <p:nvSpPr>
          <p:cNvPr id="23" name="Content Placeholder 2">
            <a:extLst>
              <a:ext uri="{FF2B5EF4-FFF2-40B4-BE49-F238E27FC236}">
                <a16:creationId xmlns:a16="http://schemas.microsoft.com/office/drawing/2014/main" id="{47381CB9-2764-AC49-99FF-493A9C22C21E}"/>
              </a:ext>
            </a:extLst>
          </p:cNvPr>
          <p:cNvSpPr>
            <a:spLocks noGrp="1"/>
          </p:cNvSpPr>
          <p:nvPr userDrawn="1">
            <p:ph sz="half" idx="16" hasCustomPrompt="1"/>
          </p:nvPr>
        </p:nvSpPr>
        <p:spPr>
          <a:xfrm>
            <a:off x="473529" y="510130"/>
            <a:ext cx="6270411" cy="5709707"/>
          </a:xfrm>
        </p:spPr>
        <p:txBody>
          <a:bodyPr vert="horz" lIns="0" tIns="91440" rIns="0" bIns="45720" rtlCol="0" anchor="ctr">
            <a:normAutofit/>
          </a:bodyPr>
          <a:lstStyle>
            <a:lvl1pPr>
              <a:defRPr lang="en-US">
                <a:solidFill>
                  <a:schemeClr val="tx1"/>
                </a:solidFill>
              </a:defRPr>
            </a:lvl1pPr>
            <a:lvl2pPr>
              <a:defRPr lang="en-US">
                <a:solidFill>
                  <a:schemeClr val="tx1"/>
                </a:solidFill>
              </a:defRPr>
            </a:lvl2pPr>
            <a:lvl3pPr>
              <a:defRPr lang="en-US">
                <a:solidFill>
                  <a:schemeClr val="tx1"/>
                </a:solidFill>
              </a:defRPr>
            </a:lvl3pPr>
            <a:lvl4pPr>
              <a:defRPr lang="en-US">
                <a:solidFill>
                  <a:schemeClr val="tx1"/>
                </a:solidFill>
              </a:defRPr>
            </a:lvl4pPr>
            <a:lvl5pPr>
              <a:defRPr lang="en-US">
                <a:solidFill>
                  <a:schemeClr val="tx1"/>
                </a:solidFill>
              </a:defRPr>
            </a:lvl5pPr>
          </a:lstStyle>
          <a:p>
            <a:pPr lvl="0">
              <a:spcBef>
                <a:spcPts val="0"/>
              </a:spcBef>
              <a:spcAft>
                <a:spcPts val="2400"/>
              </a:spcAft>
            </a:pPr>
            <a:r>
              <a:rPr lang="en-US" dirty="0"/>
              <a:t>Edit Master text styles</a:t>
            </a:r>
          </a:p>
          <a:p>
            <a:pPr lvl="1">
              <a:spcBef>
                <a:spcPts val="0"/>
              </a:spcBef>
            </a:pPr>
            <a:r>
              <a:rPr lang="en-US" dirty="0"/>
              <a:t>Second level</a:t>
            </a:r>
          </a:p>
          <a:p>
            <a:pPr lvl="2">
              <a:spcBef>
                <a:spcPts val="0"/>
              </a:spcBef>
            </a:pPr>
            <a:r>
              <a:rPr lang="en-US" dirty="0"/>
              <a:t>Third level</a:t>
            </a:r>
          </a:p>
          <a:p>
            <a:pPr lvl="3">
              <a:spcBef>
                <a:spcPts val="0"/>
              </a:spcBef>
            </a:pPr>
            <a:r>
              <a:rPr lang="en-US" dirty="0"/>
              <a:t>Fourth level</a:t>
            </a:r>
          </a:p>
          <a:p>
            <a:pPr lvl="4">
              <a:spcBef>
                <a:spcPts val="0"/>
              </a:spcBef>
            </a:pPr>
            <a:r>
              <a:rPr lang="en-US" dirty="0"/>
              <a:t>Fifth level</a:t>
            </a:r>
          </a:p>
        </p:txBody>
      </p:sp>
      <p:sp>
        <p:nvSpPr>
          <p:cNvPr id="17" name="Picture Placeholder 2">
            <a:extLst>
              <a:ext uri="{FF2B5EF4-FFF2-40B4-BE49-F238E27FC236}">
                <a16:creationId xmlns:a16="http://schemas.microsoft.com/office/drawing/2014/main" id="{9A169B2B-D34A-4F61-B560-11EB872E5540}"/>
              </a:ext>
            </a:extLst>
          </p:cNvPr>
          <p:cNvSpPr>
            <a:spLocks noGrp="1"/>
          </p:cNvSpPr>
          <p:nvPr>
            <p:ph type="pic" sz="quarter" idx="10"/>
          </p:nvPr>
        </p:nvSpPr>
        <p:spPr>
          <a:xfrm>
            <a:off x="7990261" y="1558666"/>
            <a:ext cx="5376672" cy="3456432"/>
          </a:xfrm>
          <a:solidFill>
            <a:schemeClr val="bg1">
              <a:alpha val="70000"/>
            </a:schemeClr>
          </a:solidFill>
        </p:spPr>
        <p:txBody>
          <a:bodyPr/>
          <a:lstStyle>
            <a:lvl1pPr>
              <a:defRPr>
                <a:solidFill>
                  <a:schemeClr val="tx1">
                    <a:lumMod val="85000"/>
                    <a:lumOff val="15000"/>
                  </a:schemeClr>
                </a:solidFill>
              </a:defRPr>
            </a:lvl1pPr>
          </a:lstStyle>
          <a:p>
            <a:endParaRPr lang="en-GB" dirty="0"/>
          </a:p>
        </p:txBody>
      </p:sp>
      <p:sp>
        <p:nvSpPr>
          <p:cNvPr id="24" name="Date Placeholder 2">
            <a:extLst>
              <a:ext uri="{FF2B5EF4-FFF2-40B4-BE49-F238E27FC236}">
                <a16:creationId xmlns:a16="http://schemas.microsoft.com/office/drawing/2014/main" id="{A653211A-2571-40FF-95FA-14C491DEFA66}"/>
              </a:ext>
            </a:extLst>
          </p:cNvPr>
          <p:cNvSpPr>
            <a:spLocks noGrp="1"/>
          </p:cNvSpPr>
          <p:nvPr>
            <p:ph type="dt" sz="half" idx="17"/>
          </p:nvPr>
        </p:nvSpPr>
        <p:spPr>
          <a:xfrm>
            <a:off x="838200" y="6356356"/>
            <a:ext cx="1102360" cy="365125"/>
          </a:xfrm>
        </p:spPr>
        <p:txBody>
          <a:bodyPr/>
          <a:lstStyle/>
          <a:p>
            <a:r>
              <a:rPr lang="en-US" dirty="0"/>
              <a:t>Date</a:t>
            </a:r>
            <a:endParaRPr lang="en-GB" dirty="0"/>
          </a:p>
        </p:txBody>
      </p:sp>
      <p:sp>
        <p:nvSpPr>
          <p:cNvPr id="25" name="Footer Placeholder 3">
            <a:extLst>
              <a:ext uri="{FF2B5EF4-FFF2-40B4-BE49-F238E27FC236}">
                <a16:creationId xmlns:a16="http://schemas.microsoft.com/office/drawing/2014/main" id="{CB1741DB-A880-44A7-ACB3-45E2C6BB5766}"/>
              </a:ext>
            </a:extLst>
          </p:cNvPr>
          <p:cNvSpPr>
            <a:spLocks noGrp="1"/>
          </p:cNvSpPr>
          <p:nvPr>
            <p:ph type="ftr" sz="quarter" idx="11"/>
          </p:nvPr>
        </p:nvSpPr>
        <p:spPr>
          <a:xfrm>
            <a:off x="2763520" y="6356356"/>
            <a:ext cx="6644640" cy="365125"/>
          </a:xfrm>
        </p:spPr>
        <p:txBody>
          <a:bodyPr/>
          <a:lstStyle/>
          <a:p>
            <a:r>
              <a:rPr lang="en-GB" dirty="0"/>
              <a:t>Your Footer Here</a:t>
            </a:r>
          </a:p>
        </p:txBody>
      </p:sp>
      <p:sp>
        <p:nvSpPr>
          <p:cNvPr id="26" name="Slide Number Placeholder 4">
            <a:extLst>
              <a:ext uri="{FF2B5EF4-FFF2-40B4-BE49-F238E27FC236}">
                <a16:creationId xmlns:a16="http://schemas.microsoft.com/office/drawing/2014/main" id="{BC9FB3EC-8D1F-4218-A0CC-6D78B8590260}"/>
              </a:ext>
            </a:extLst>
          </p:cNvPr>
          <p:cNvSpPr>
            <a:spLocks noGrp="1"/>
          </p:cNvSpPr>
          <p:nvPr>
            <p:ph type="sldNum" sz="quarter" idx="12"/>
          </p:nvPr>
        </p:nvSpPr>
        <p:spPr>
          <a:xfrm>
            <a:off x="10251440" y="6356356"/>
            <a:ext cx="1102360" cy="365125"/>
          </a:xfrm>
        </p:spPr>
        <p:txBody>
          <a:bodyPr/>
          <a:lstStyle/>
          <a:p>
            <a:fld id="{CE7809C5-EAA0-BC41-804F-8C0058248A03}" type="slidenum">
              <a:rPr lang="en-GB" smtClean="0"/>
              <a:t>‹#›</a:t>
            </a:fld>
            <a:endParaRPr lang="en-GB" dirty="0"/>
          </a:p>
        </p:txBody>
      </p:sp>
    </p:spTree>
    <p:extLst>
      <p:ext uri="{BB962C8B-B14F-4D97-AF65-F5344CB8AC3E}">
        <p14:creationId xmlns:p14="http://schemas.microsoft.com/office/powerpoint/2010/main" val="1025095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howee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0"/>
            <a:ext cx="1095488" cy="1083520"/>
          </a:xfrm>
          <a:prstGeom prst="rect">
            <a:avLst/>
          </a:prstGeom>
        </p:spPr>
      </p:pic>
    </p:spTree>
    <p:extLst>
      <p:ext uri="{BB962C8B-B14F-4D97-AF65-F5344CB8AC3E}">
        <p14:creationId xmlns:p14="http://schemas.microsoft.com/office/powerpoint/2010/main" val="4166533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FBD45C8-88CB-5141-97D3-765DDD0D27B6}"/>
              </a:ext>
            </a:extLst>
          </p:cNvPr>
          <p:cNvSpPr>
            <a:spLocks noGrp="1"/>
          </p:cNvSpPr>
          <p:nvPr userDrawn="1">
            <p:ph type="ftr" sz="quarter" idx="11"/>
          </p:nvPr>
        </p:nvSpPr>
        <p:spPr/>
        <p:txBody>
          <a:bodyPr/>
          <a:lstStyle>
            <a:lvl1pPr>
              <a:defRPr>
                <a:solidFill>
                  <a:schemeClr val="bg2"/>
                </a:solidFill>
              </a:defRPr>
            </a:lvl1pPr>
          </a:lstStyle>
          <a:p>
            <a:r>
              <a:rPr lang="en-GB" dirty="0"/>
              <a:t>Your Footer Here</a:t>
            </a:r>
          </a:p>
        </p:txBody>
      </p:sp>
      <p:sp>
        <p:nvSpPr>
          <p:cNvPr id="11" name="Text Placeholder 2">
            <a:extLst>
              <a:ext uri="{FF2B5EF4-FFF2-40B4-BE49-F238E27FC236}">
                <a16:creationId xmlns:a16="http://schemas.microsoft.com/office/drawing/2014/main" id="{0DA34361-30CD-6D4D-8D59-472AB056B3FE}"/>
              </a:ext>
            </a:extLst>
          </p:cNvPr>
          <p:cNvSpPr>
            <a:spLocks noGrp="1"/>
          </p:cNvSpPr>
          <p:nvPr>
            <p:ph type="body" idx="1"/>
          </p:nvPr>
        </p:nvSpPr>
        <p:spPr>
          <a:xfrm>
            <a:off x="2895600" y="4732481"/>
            <a:ext cx="6400800" cy="800173"/>
          </a:xfrm>
        </p:spPr>
        <p:txBody>
          <a:bodyPr/>
          <a:lstStyle>
            <a:lvl1pPr marL="0" indent="0" algn="ctr">
              <a:buNone/>
              <a:defRPr sz="2400" b="0" i="0">
                <a:solidFill>
                  <a:schemeClr val="bg2"/>
                </a:solidFill>
                <a:effectLst>
                  <a:outerShdw blurRad="190500" dist="63500" dir="5400000" algn="t" rotWithShape="0">
                    <a:prstClr val="black"/>
                  </a:outerShdw>
                </a:effectLst>
                <a:latin typeface="+mn-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
        <p:nvSpPr>
          <p:cNvPr id="12" name="Title 15">
            <a:extLst>
              <a:ext uri="{FF2B5EF4-FFF2-40B4-BE49-F238E27FC236}">
                <a16:creationId xmlns:a16="http://schemas.microsoft.com/office/drawing/2014/main" id="{E0391372-8BBE-CD4F-A746-C37C71ECE6CA}"/>
              </a:ext>
            </a:extLst>
          </p:cNvPr>
          <p:cNvSpPr>
            <a:spLocks noGrp="1"/>
          </p:cNvSpPr>
          <p:nvPr>
            <p:ph type="title" hasCustomPrompt="1"/>
          </p:nvPr>
        </p:nvSpPr>
        <p:spPr>
          <a:xfrm>
            <a:off x="2895601" y="2017059"/>
            <a:ext cx="6400800" cy="2580636"/>
          </a:xfrm>
        </p:spPr>
        <p:txBody>
          <a:bodyPr anchor="b" anchorCtr="0">
            <a:normAutofit/>
          </a:bodyPr>
          <a:lstStyle>
            <a:lvl1pPr algn="ctr">
              <a:defRPr sz="6000" b="1">
                <a:solidFill>
                  <a:schemeClr val="bg1"/>
                </a:solidFill>
                <a:effectLst>
                  <a:outerShdw blurRad="190500" dist="63500" dir="5400000" algn="t" rotWithShape="0">
                    <a:prstClr val="black"/>
                  </a:outerShdw>
                </a:effectLst>
                <a:latin typeface="+mn-lt"/>
              </a:defRPr>
            </a:lvl1pPr>
          </a:lstStyle>
          <a:p>
            <a:r>
              <a:rPr lang="en-US" dirty="0"/>
              <a:t>CLICK TO EDIT MASTER TITLE STYLE</a:t>
            </a:r>
          </a:p>
        </p:txBody>
      </p:sp>
    </p:spTree>
    <p:extLst>
      <p:ext uri="{BB962C8B-B14F-4D97-AF65-F5344CB8AC3E}">
        <p14:creationId xmlns:p14="http://schemas.microsoft.com/office/powerpoint/2010/main" val="544768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6FD98DC-C577-7244-BD54-CC0E63B1921C}"/>
              </a:ext>
            </a:extLst>
          </p:cNvPr>
          <p:cNvSpPr>
            <a:spLocks noGrp="1"/>
          </p:cNvSpPr>
          <p:nvPr userDrawn="1">
            <p:ph type="ftr" sz="quarter" idx="11"/>
          </p:nvPr>
        </p:nvSpPr>
        <p:spPr>
          <a:xfrm>
            <a:off x="6008058" y="6356356"/>
            <a:ext cx="3887782" cy="365125"/>
          </a:xfrm>
        </p:spPr>
        <p:txBody>
          <a:bodyPr/>
          <a:lstStyle>
            <a:lvl1pPr>
              <a:defRPr>
                <a:solidFill>
                  <a:schemeClr val="bg2"/>
                </a:solidFill>
              </a:defRPr>
            </a:lvl1pPr>
          </a:lstStyle>
          <a:p>
            <a:r>
              <a:rPr lang="en-GB" dirty="0"/>
              <a:t>Your Footer Here</a:t>
            </a:r>
          </a:p>
        </p:txBody>
      </p:sp>
      <p:sp>
        <p:nvSpPr>
          <p:cNvPr id="5" name="Slide Number Placeholder 4">
            <a:extLst>
              <a:ext uri="{FF2B5EF4-FFF2-40B4-BE49-F238E27FC236}">
                <a16:creationId xmlns:a16="http://schemas.microsoft.com/office/drawing/2014/main" id="{9841BCE1-9C36-0548-9D2B-4057A7E5C2BF}"/>
              </a:ext>
            </a:extLst>
          </p:cNvPr>
          <p:cNvSpPr>
            <a:spLocks noGrp="1"/>
          </p:cNvSpPr>
          <p:nvPr userDrawn="1">
            <p:ph type="sldNum" sz="quarter" idx="12"/>
          </p:nvPr>
        </p:nvSpPr>
        <p:spPr>
          <a:xfrm>
            <a:off x="10058400" y="6356356"/>
            <a:ext cx="1295400" cy="365125"/>
          </a:xfrm>
        </p:spPr>
        <p:txBody>
          <a:bodyPr/>
          <a:lstStyle>
            <a:lvl1pPr>
              <a:defRPr>
                <a:solidFill>
                  <a:schemeClr val="bg2"/>
                </a:solidFill>
              </a:defRPr>
            </a:lvl1pPr>
          </a:lstStyle>
          <a:p>
            <a:fld id="{CE7809C5-EAA0-BC41-804F-8C0058248A03}" type="slidenum">
              <a:rPr lang="en-GB" smtClean="0"/>
              <a:pPr/>
              <a:t>‹#›</a:t>
            </a:fld>
            <a:endParaRPr lang="en-GB" dirty="0"/>
          </a:p>
        </p:txBody>
      </p:sp>
      <p:sp>
        <p:nvSpPr>
          <p:cNvPr id="11" name="Text Placeholder 2">
            <a:extLst>
              <a:ext uri="{FF2B5EF4-FFF2-40B4-BE49-F238E27FC236}">
                <a16:creationId xmlns:a16="http://schemas.microsoft.com/office/drawing/2014/main" id="{BE950348-2F25-F540-B053-7F592DB87B63}"/>
              </a:ext>
            </a:extLst>
          </p:cNvPr>
          <p:cNvSpPr>
            <a:spLocks noGrp="1"/>
          </p:cNvSpPr>
          <p:nvPr>
            <p:ph type="body" idx="1"/>
          </p:nvPr>
        </p:nvSpPr>
        <p:spPr>
          <a:xfrm>
            <a:off x="4867836" y="3298128"/>
            <a:ext cx="6400800" cy="800173"/>
          </a:xfrm>
        </p:spPr>
        <p:txBody>
          <a:bodyPr/>
          <a:lstStyle>
            <a:lvl1pPr marL="0" indent="0" algn="r">
              <a:buNone/>
              <a:defRPr sz="2400" b="0" i="0">
                <a:solidFill>
                  <a:schemeClr val="bg2"/>
                </a:solidFill>
                <a:effectLst>
                  <a:outerShdw blurRad="190500" dist="63500" dir="5400000" algn="t" rotWithShape="0">
                    <a:prstClr val="black"/>
                  </a:outerShdw>
                </a:effectLst>
                <a:latin typeface="+mn-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
        <p:nvSpPr>
          <p:cNvPr id="15" name="Title 15">
            <a:extLst>
              <a:ext uri="{FF2B5EF4-FFF2-40B4-BE49-F238E27FC236}">
                <a16:creationId xmlns:a16="http://schemas.microsoft.com/office/drawing/2014/main" id="{9D992882-1119-EA49-9B37-F1149776F13D}"/>
              </a:ext>
            </a:extLst>
          </p:cNvPr>
          <p:cNvSpPr>
            <a:spLocks noGrp="1"/>
          </p:cNvSpPr>
          <p:nvPr>
            <p:ph type="title" hasCustomPrompt="1"/>
          </p:nvPr>
        </p:nvSpPr>
        <p:spPr>
          <a:xfrm>
            <a:off x="4867837" y="582706"/>
            <a:ext cx="6400800" cy="2580636"/>
          </a:xfrm>
        </p:spPr>
        <p:txBody>
          <a:bodyPr anchor="b" anchorCtr="0">
            <a:normAutofit/>
          </a:bodyPr>
          <a:lstStyle>
            <a:lvl1pPr algn="r">
              <a:defRPr sz="6000" b="1">
                <a:solidFill>
                  <a:schemeClr val="bg1"/>
                </a:solidFill>
                <a:effectLst>
                  <a:outerShdw blurRad="190500" dist="63500" dir="5400000" algn="t" rotWithShape="0">
                    <a:prstClr val="black"/>
                  </a:outerShdw>
                </a:effectLst>
                <a:latin typeface="+mn-lt"/>
              </a:defRPr>
            </a:lvl1pPr>
          </a:lstStyle>
          <a:p>
            <a:r>
              <a:rPr lang="en-US" dirty="0"/>
              <a:t>CLICK TO EDIT MASTER TITLE STYLE</a:t>
            </a:r>
          </a:p>
        </p:txBody>
      </p:sp>
    </p:spTree>
    <p:extLst>
      <p:ext uri="{BB962C8B-B14F-4D97-AF65-F5344CB8AC3E}">
        <p14:creationId xmlns:p14="http://schemas.microsoft.com/office/powerpoint/2010/main" val="313728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65F3D56-37DD-7449-ACA9-64C3DA9A195E}"/>
              </a:ext>
            </a:extLst>
          </p:cNvPr>
          <p:cNvSpPr>
            <a:spLocks noGrp="1"/>
          </p:cNvSpPr>
          <p:nvPr userDrawn="1">
            <p:ph type="dt" sz="half" idx="10"/>
          </p:nvPr>
        </p:nvSpPr>
        <p:spPr>
          <a:xfrm>
            <a:off x="838200" y="6356356"/>
            <a:ext cx="1039781" cy="365125"/>
          </a:xfrm>
        </p:spPr>
        <p:txBody>
          <a:bodyPr/>
          <a:lstStyle>
            <a:lvl1pPr>
              <a:defRPr>
                <a:solidFill>
                  <a:schemeClr val="bg2"/>
                </a:solidFill>
              </a:defRPr>
            </a:lvl1pPr>
          </a:lstStyle>
          <a:p>
            <a:r>
              <a:rPr lang="en-US" dirty="0"/>
              <a:t>Date</a:t>
            </a:r>
            <a:endParaRPr lang="en-GB" dirty="0"/>
          </a:p>
        </p:txBody>
      </p:sp>
      <p:sp>
        <p:nvSpPr>
          <p:cNvPr id="4" name="Footer Placeholder 3">
            <a:extLst>
              <a:ext uri="{FF2B5EF4-FFF2-40B4-BE49-F238E27FC236}">
                <a16:creationId xmlns:a16="http://schemas.microsoft.com/office/drawing/2014/main" id="{49F5E3AA-1991-F34C-AA1F-A7775C966290}"/>
              </a:ext>
            </a:extLst>
          </p:cNvPr>
          <p:cNvSpPr>
            <a:spLocks noGrp="1"/>
          </p:cNvSpPr>
          <p:nvPr userDrawn="1">
            <p:ph type="ftr" sz="quarter" idx="11"/>
          </p:nvPr>
        </p:nvSpPr>
        <p:spPr>
          <a:xfrm>
            <a:off x="2529840" y="6356356"/>
            <a:ext cx="7132320" cy="365125"/>
          </a:xfrm>
        </p:spPr>
        <p:txBody>
          <a:bodyPr/>
          <a:lstStyle>
            <a:lvl1pPr>
              <a:defRPr>
                <a:solidFill>
                  <a:schemeClr val="bg2"/>
                </a:solidFill>
              </a:defRPr>
            </a:lvl1pPr>
          </a:lstStyle>
          <a:p>
            <a:r>
              <a:rPr lang="en-GB" dirty="0"/>
              <a:t>Your Footer Here</a:t>
            </a:r>
          </a:p>
        </p:txBody>
      </p:sp>
      <p:sp>
        <p:nvSpPr>
          <p:cNvPr id="5" name="Slide Number Placeholder 4">
            <a:extLst>
              <a:ext uri="{FF2B5EF4-FFF2-40B4-BE49-F238E27FC236}">
                <a16:creationId xmlns:a16="http://schemas.microsoft.com/office/drawing/2014/main" id="{0E9D8FA4-C217-5442-B039-1D1BBCB8A0ED}"/>
              </a:ext>
            </a:extLst>
          </p:cNvPr>
          <p:cNvSpPr>
            <a:spLocks noGrp="1"/>
          </p:cNvSpPr>
          <p:nvPr userDrawn="1">
            <p:ph type="sldNum" sz="quarter" idx="12"/>
          </p:nvPr>
        </p:nvSpPr>
        <p:spPr>
          <a:xfrm>
            <a:off x="10348470" y="6356356"/>
            <a:ext cx="1005330" cy="365125"/>
          </a:xfrm>
        </p:spPr>
        <p:txBody>
          <a:bodyPr/>
          <a:lstStyle>
            <a:lvl1pPr>
              <a:defRPr>
                <a:solidFill>
                  <a:schemeClr val="bg2"/>
                </a:solidFill>
              </a:defRPr>
            </a:lvl1pPr>
          </a:lstStyle>
          <a:p>
            <a:fld id="{CE7809C5-EAA0-BC41-804F-8C0058248A03}" type="slidenum">
              <a:rPr lang="en-GB" smtClean="0"/>
              <a:pPr/>
              <a:t>‹#›</a:t>
            </a:fld>
            <a:endParaRPr lang="en-GB" dirty="0"/>
          </a:p>
        </p:txBody>
      </p:sp>
      <p:sp>
        <p:nvSpPr>
          <p:cNvPr id="17" name="Text Placeholder 2">
            <a:extLst>
              <a:ext uri="{FF2B5EF4-FFF2-40B4-BE49-F238E27FC236}">
                <a16:creationId xmlns:a16="http://schemas.microsoft.com/office/drawing/2014/main" id="{F430BFED-B00C-4A4B-B5CA-25795E516E33}"/>
              </a:ext>
            </a:extLst>
          </p:cNvPr>
          <p:cNvSpPr>
            <a:spLocks noGrp="1"/>
          </p:cNvSpPr>
          <p:nvPr>
            <p:ph type="body" idx="1"/>
          </p:nvPr>
        </p:nvSpPr>
        <p:spPr>
          <a:xfrm>
            <a:off x="2895600" y="5476552"/>
            <a:ext cx="6400800" cy="800173"/>
          </a:xfrm>
        </p:spPr>
        <p:txBody>
          <a:bodyPr/>
          <a:lstStyle>
            <a:lvl1pPr marL="0" indent="0" algn="ctr">
              <a:buNone/>
              <a:defRPr sz="2400" b="0" i="0">
                <a:solidFill>
                  <a:schemeClr val="bg2"/>
                </a:solidFill>
                <a:effectLst>
                  <a:outerShdw blurRad="190500" dist="63500" dir="5400000" algn="t" rotWithShape="0">
                    <a:prstClr val="black"/>
                  </a:outerShdw>
                </a:effectLst>
                <a:latin typeface="+mn-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
        <p:nvSpPr>
          <p:cNvPr id="18" name="Title 15">
            <a:extLst>
              <a:ext uri="{FF2B5EF4-FFF2-40B4-BE49-F238E27FC236}">
                <a16:creationId xmlns:a16="http://schemas.microsoft.com/office/drawing/2014/main" id="{075D4C14-7751-E14E-8174-25CF3E860AAE}"/>
              </a:ext>
            </a:extLst>
          </p:cNvPr>
          <p:cNvSpPr>
            <a:spLocks noGrp="1"/>
          </p:cNvSpPr>
          <p:nvPr>
            <p:ph type="title" hasCustomPrompt="1"/>
          </p:nvPr>
        </p:nvSpPr>
        <p:spPr>
          <a:xfrm>
            <a:off x="2895601" y="3908612"/>
            <a:ext cx="6400800" cy="1433154"/>
          </a:xfrm>
        </p:spPr>
        <p:txBody>
          <a:bodyPr anchor="b" anchorCtr="0">
            <a:normAutofit/>
          </a:bodyPr>
          <a:lstStyle>
            <a:lvl1pPr algn="ctr">
              <a:defRPr sz="4400" b="1">
                <a:solidFill>
                  <a:schemeClr val="bg1"/>
                </a:solidFill>
                <a:effectLst>
                  <a:outerShdw blurRad="190500" dist="63500" dir="5400000" algn="t" rotWithShape="0">
                    <a:prstClr val="black"/>
                  </a:outerShdw>
                </a:effectLst>
                <a:latin typeface="+mn-lt"/>
              </a:defRPr>
            </a:lvl1pPr>
          </a:lstStyle>
          <a:p>
            <a:r>
              <a:rPr lang="en-US" dirty="0"/>
              <a:t>CLICK TO EDIT MASTER TITLE STYLE</a:t>
            </a:r>
          </a:p>
        </p:txBody>
      </p:sp>
    </p:spTree>
    <p:extLst>
      <p:ext uri="{BB962C8B-B14F-4D97-AF65-F5344CB8AC3E}">
        <p14:creationId xmlns:p14="http://schemas.microsoft.com/office/powerpoint/2010/main" val="2048563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1786371-07F7-2C42-9684-56575E88273C}"/>
              </a:ext>
            </a:extLst>
          </p:cNvPr>
          <p:cNvSpPr>
            <a:spLocks noGrp="1"/>
          </p:cNvSpPr>
          <p:nvPr>
            <p:ph type="dt" sz="half" idx="10"/>
          </p:nvPr>
        </p:nvSpPr>
        <p:spPr/>
        <p:txBody>
          <a:bodyPr/>
          <a:lstStyle>
            <a:lvl1pPr>
              <a:defRPr>
                <a:solidFill>
                  <a:schemeClr val="bg2"/>
                </a:solidFill>
              </a:defRPr>
            </a:lvl1pPr>
          </a:lstStyle>
          <a:p>
            <a:r>
              <a:rPr lang="en-US" dirty="0"/>
              <a:t>Date</a:t>
            </a:r>
            <a:endParaRPr lang="en-GB" dirty="0"/>
          </a:p>
        </p:txBody>
      </p:sp>
      <p:sp>
        <p:nvSpPr>
          <p:cNvPr id="4" name="Footer Placeholder 3">
            <a:extLst>
              <a:ext uri="{FF2B5EF4-FFF2-40B4-BE49-F238E27FC236}">
                <a16:creationId xmlns:a16="http://schemas.microsoft.com/office/drawing/2014/main" id="{7CA12569-0F63-D945-8CBE-6025F9D2CBDE}"/>
              </a:ext>
            </a:extLst>
          </p:cNvPr>
          <p:cNvSpPr>
            <a:spLocks noGrp="1"/>
          </p:cNvSpPr>
          <p:nvPr>
            <p:ph type="ftr" sz="quarter" idx="11"/>
          </p:nvPr>
        </p:nvSpPr>
        <p:spPr/>
        <p:txBody>
          <a:bodyPr/>
          <a:lstStyle>
            <a:lvl1pPr>
              <a:defRPr>
                <a:solidFill>
                  <a:schemeClr val="bg2"/>
                </a:solidFill>
              </a:defRPr>
            </a:lvl1pPr>
          </a:lstStyle>
          <a:p>
            <a:r>
              <a:rPr lang="en-GB" dirty="0"/>
              <a:t>Your Footer Here</a:t>
            </a:r>
          </a:p>
        </p:txBody>
      </p:sp>
      <p:sp>
        <p:nvSpPr>
          <p:cNvPr id="5" name="Slide Number Placeholder 4">
            <a:extLst>
              <a:ext uri="{FF2B5EF4-FFF2-40B4-BE49-F238E27FC236}">
                <a16:creationId xmlns:a16="http://schemas.microsoft.com/office/drawing/2014/main" id="{8456240E-2805-BB48-BD2E-D9E9F2EBC478}"/>
              </a:ext>
            </a:extLst>
          </p:cNvPr>
          <p:cNvSpPr>
            <a:spLocks noGrp="1"/>
          </p:cNvSpPr>
          <p:nvPr>
            <p:ph type="sldNum" sz="quarter" idx="12"/>
          </p:nvPr>
        </p:nvSpPr>
        <p:spPr/>
        <p:txBody>
          <a:bodyPr/>
          <a:lstStyle>
            <a:lvl1pPr>
              <a:defRPr>
                <a:solidFill>
                  <a:schemeClr val="bg2"/>
                </a:solidFill>
              </a:defRPr>
            </a:lvl1pPr>
          </a:lstStyle>
          <a:p>
            <a:fld id="{CE7809C5-EAA0-BC41-804F-8C0058248A03}" type="slidenum">
              <a:rPr lang="en-GB" smtClean="0"/>
              <a:pPr/>
              <a:t>‹#›</a:t>
            </a:fld>
            <a:endParaRPr lang="en-GB" dirty="0"/>
          </a:p>
        </p:txBody>
      </p:sp>
      <p:sp>
        <p:nvSpPr>
          <p:cNvPr id="9" name="Title 1">
            <a:extLst>
              <a:ext uri="{FF2B5EF4-FFF2-40B4-BE49-F238E27FC236}">
                <a16:creationId xmlns:a16="http://schemas.microsoft.com/office/drawing/2014/main" id="{12CAA398-3EB2-3C42-88E2-4A956C0BDB45}"/>
              </a:ext>
            </a:extLst>
          </p:cNvPr>
          <p:cNvSpPr>
            <a:spLocks noGrp="1"/>
          </p:cNvSpPr>
          <p:nvPr>
            <p:ph type="title"/>
          </p:nvPr>
        </p:nvSpPr>
        <p:spPr>
          <a:xfrm>
            <a:off x="838200" y="391692"/>
            <a:ext cx="10515600" cy="840230"/>
          </a:xfrm>
        </p:spPr>
        <p:txBody>
          <a:bodyPr wrap="square" lIns="0" rIns="0" anchor="b">
            <a:spAutoFit/>
          </a:bodyPr>
          <a:lstStyle>
            <a:lvl1pPr>
              <a:defRPr sz="5400">
                <a:solidFill>
                  <a:schemeClr val="bg1"/>
                </a:solidFill>
              </a:defRPr>
            </a:lvl1pPr>
          </a:lstStyle>
          <a:p>
            <a:r>
              <a:rPr lang="en-US" dirty="0"/>
              <a:t>Click to edit Master title style</a:t>
            </a:r>
          </a:p>
        </p:txBody>
      </p:sp>
      <p:sp>
        <p:nvSpPr>
          <p:cNvPr id="10" name="Content Placeholder 2">
            <a:extLst>
              <a:ext uri="{FF2B5EF4-FFF2-40B4-BE49-F238E27FC236}">
                <a16:creationId xmlns:a16="http://schemas.microsoft.com/office/drawing/2014/main" id="{A32C8F2D-90A1-B84C-8572-31CC605DDDC1}"/>
              </a:ext>
            </a:extLst>
          </p:cNvPr>
          <p:cNvSpPr>
            <a:spLocks noGrp="1"/>
          </p:cNvSpPr>
          <p:nvPr>
            <p:ph idx="1"/>
          </p:nvPr>
        </p:nvSpPr>
        <p:spPr>
          <a:xfrm>
            <a:off x="838200" y="2103270"/>
            <a:ext cx="10515600" cy="4186236"/>
          </a:xfrm>
        </p:spPr>
        <p:txBody>
          <a:bodyPr lIns="0" tIns="91440" rIns="0">
            <a:normAutofit/>
          </a:bodyPr>
          <a:lstStyle>
            <a:lvl1pPr>
              <a:spcAft>
                <a:spcPts val="1800"/>
              </a:spcAft>
              <a:defRPr sz="2400">
                <a:solidFill>
                  <a:schemeClr val="bg1"/>
                </a:solidFill>
              </a:defRPr>
            </a:lvl1pPr>
            <a:lvl2pPr>
              <a:spcAft>
                <a:spcPts val="1800"/>
              </a:spcAft>
              <a:defRPr sz="2000">
                <a:solidFill>
                  <a:schemeClr val="bg1"/>
                </a:solidFill>
              </a:defRPr>
            </a:lvl2pPr>
            <a:lvl3pPr>
              <a:spcAft>
                <a:spcPts val="1800"/>
              </a:spcAft>
              <a:defRPr sz="1800">
                <a:solidFill>
                  <a:schemeClr val="bg1"/>
                </a:solidFill>
              </a:defRPr>
            </a:lvl3pPr>
            <a:lvl4pPr>
              <a:spcAft>
                <a:spcPts val="1800"/>
              </a:spcAft>
              <a:defRPr sz="1600">
                <a:solidFill>
                  <a:schemeClr val="bg1"/>
                </a:solidFill>
              </a:defRPr>
            </a:lvl4pPr>
            <a:lvl5pPr>
              <a:spcAft>
                <a:spcPts val="1800"/>
              </a:spcAft>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7">
            <a:extLst>
              <a:ext uri="{FF2B5EF4-FFF2-40B4-BE49-F238E27FC236}">
                <a16:creationId xmlns:a16="http://schemas.microsoft.com/office/drawing/2014/main" id="{AA6C3F62-43F7-A944-BE52-73B39E345F39}"/>
              </a:ext>
            </a:extLst>
          </p:cNvPr>
          <p:cNvSpPr>
            <a:spLocks noGrp="1"/>
          </p:cNvSpPr>
          <p:nvPr>
            <p:ph type="body" sz="quarter" idx="13"/>
          </p:nvPr>
        </p:nvSpPr>
        <p:spPr>
          <a:xfrm>
            <a:off x="838205" y="1269500"/>
            <a:ext cx="10515599" cy="552450"/>
          </a:xfrm>
        </p:spPr>
        <p:txBody>
          <a:bodyPr lIns="45720" rIns="0">
            <a:normAutofit/>
          </a:bodyPr>
          <a:lstStyle>
            <a:lvl1pPr marL="0" indent="0">
              <a:buNone/>
              <a:defRPr sz="2400">
                <a:solidFill>
                  <a:schemeClr val="accent3">
                    <a:lumMod val="60000"/>
                    <a:lumOff val="40000"/>
                  </a:schemeClr>
                </a:solidFill>
              </a:defRPr>
            </a:lvl1pPr>
          </a:lstStyle>
          <a:p>
            <a:pPr lvl="0"/>
            <a:endParaRPr lang="en-US" dirty="0"/>
          </a:p>
        </p:txBody>
      </p:sp>
    </p:spTree>
    <p:extLst>
      <p:ext uri="{BB962C8B-B14F-4D97-AF65-F5344CB8AC3E}">
        <p14:creationId xmlns:p14="http://schemas.microsoft.com/office/powerpoint/2010/main" val="571555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1786371-07F7-2C42-9684-56575E88273C}"/>
              </a:ext>
            </a:extLst>
          </p:cNvPr>
          <p:cNvSpPr>
            <a:spLocks noGrp="1"/>
          </p:cNvSpPr>
          <p:nvPr>
            <p:ph type="dt" sz="half" idx="10"/>
          </p:nvPr>
        </p:nvSpPr>
        <p:spPr/>
        <p:txBody>
          <a:bodyPr/>
          <a:lstStyle>
            <a:lvl1pPr>
              <a:defRPr>
                <a:solidFill>
                  <a:schemeClr val="bg2"/>
                </a:solidFill>
              </a:defRPr>
            </a:lvl1pPr>
          </a:lstStyle>
          <a:p>
            <a:r>
              <a:rPr lang="en-US" dirty="0"/>
              <a:t>Date</a:t>
            </a:r>
            <a:endParaRPr lang="en-GB" dirty="0"/>
          </a:p>
        </p:txBody>
      </p:sp>
      <p:sp>
        <p:nvSpPr>
          <p:cNvPr id="4" name="Footer Placeholder 3">
            <a:extLst>
              <a:ext uri="{FF2B5EF4-FFF2-40B4-BE49-F238E27FC236}">
                <a16:creationId xmlns:a16="http://schemas.microsoft.com/office/drawing/2014/main" id="{7CA12569-0F63-D945-8CBE-6025F9D2CBDE}"/>
              </a:ext>
            </a:extLst>
          </p:cNvPr>
          <p:cNvSpPr>
            <a:spLocks noGrp="1"/>
          </p:cNvSpPr>
          <p:nvPr>
            <p:ph type="ftr" sz="quarter" idx="11"/>
          </p:nvPr>
        </p:nvSpPr>
        <p:spPr/>
        <p:txBody>
          <a:bodyPr/>
          <a:lstStyle>
            <a:lvl1pPr>
              <a:defRPr>
                <a:solidFill>
                  <a:schemeClr val="bg2"/>
                </a:solidFill>
              </a:defRPr>
            </a:lvl1pPr>
          </a:lstStyle>
          <a:p>
            <a:r>
              <a:rPr lang="en-GB" dirty="0"/>
              <a:t>Your Footer Here</a:t>
            </a:r>
          </a:p>
        </p:txBody>
      </p:sp>
      <p:sp>
        <p:nvSpPr>
          <p:cNvPr id="5" name="Slide Number Placeholder 4">
            <a:extLst>
              <a:ext uri="{FF2B5EF4-FFF2-40B4-BE49-F238E27FC236}">
                <a16:creationId xmlns:a16="http://schemas.microsoft.com/office/drawing/2014/main" id="{8456240E-2805-BB48-BD2E-D9E9F2EBC478}"/>
              </a:ext>
            </a:extLst>
          </p:cNvPr>
          <p:cNvSpPr>
            <a:spLocks noGrp="1"/>
          </p:cNvSpPr>
          <p:nvPr>
            <p:ph type="sldNum" sz="quarter" idx="12"/>
          </p:nvPr>
        </p:nvSpPr>
        <p:spPr/>
        <p:txBody>
          <a:bodyPr/>
          <a:lstStyle>
            <a:lvl1pPr>
              <a:defRPr>
                <a:solidFill>
                  <a:schemeClr val="bg2"/>
                </a:solidFill>
              </a:defRPr>
            </a:lvl1pPr>
          </a:lstStyle>
          <a:p>
            <a:fld id="{CE7809C5-EAA0-BC41-804F-8C0058248A03}" type="slidenum">
              <a:rPr lang="en-GB" smtClean="0"/>
              <a:pPr/>
              <a:t>‹#›</a:t>
            </a:fld>
            <a:endParaRPr lang="en-GB" dirty="0"/>
          </a:p>
        </p:txBody>
      </p:sp>
      <p:sp>
        <p:nvSpPr>
          <p:cNvPr id="9" name="Title 1">
            <a:extLst>
              <a:ext uri="{FF2B5EF4-FFF2-40B4-BE49-F238E27FC236}">
                <a16:creationId xmlns:a16="http://schemas.microsoft.com/office/drawing/2014/main" id="{12CAA398-3EB2-3C42-88E2-4A956C0BDB45}"/>
              </a:ext>
            </a:extLst>
          </p:cNvPr>
          <p:cNvSpPr>
            <a:spLocks noGrp="1"/>
          </p:cNvSpPr>
          <p:nvPr>
            <p:ph type="title"/>
          </p:nvPr>
        </p:nvSpPr>
        <p:spPr>
          <a:xfrm>
            <a:off x="3154680" y="391692"/>
            <a:ext cx="8401050" cy="840230"/>
          </a:xfrm>
        </p:spPr>
        <p:txBody>
          <a:bodyPr wrap="square" lIns="0" rIns="0" anchor="b">
            <a:spAutoFit/>
          </a:bodyPr>
          <a:lstStyle>
            <a:lvl1pPr>
              <a:defRPr sz="5400">
                <a:solidFill>
                  <a:schemeClr val="bg1"/>
                </a:solidFill>
              </a:defRPr>
            </a:lvl1pPr>
          </a:lstStyle>
          <a:p>
            <a:r>
              <a:rPr lang="en-US" dirty="0"/>
              <a:t>Click to edit Master title style</a:t>
            </a:r>
          </a:p>
        </p:txBody>
      </p:sp>
      <p:sp>
        <p:nvSpPr>
          <p:cNvPr id="10" name="Content Placeholder 2">
            <a:extLst>
              <a:ext uri="{FF2B5EF4-FFF2-40B4-BE49-F238E27FC236}">
                <a16:creationId xmlns:a16="http://schemas.microsoft.com/office/drawing/2014/main" id="{A32C8F2D-90A1-B84C-8572-31CC605DDDC1}"/>
              </a:ext>
            </a:extLst>
          </p:cNvPr>
          <p:cNvSpPr>
            <a:spLocks noGrp="1"/>
          </p:cNvSpPr>
          <p:nvPr>
            <p:ph idx="1"/>
          </p:nvPr>
        </p:nvSpPr>
        <p:spPr>
          <a:xfrm>
            <a:off x="838200" y="2103270"/>
            <a:ext cx="10515600" cy="4186236"/>
          </a:xfrm>
        </p:spPr>
        <p:txBody>
          <a:bodyPr lIns="0" tIns="91440" rIns="0">
            <a:normAutofit/>
          </a:bodyPr>
          <a:lstStyle>
            <a:lvl1pPr>
              <a:spcAft>
                <a:spcPts val="1800"/>
              </a:spcAft>
              <a:defRPr sz="2400">
                <a:solidFill>
                  <a:schemeClr val="bg1"/>
                </a:solidFill>
              </a:defRPr>
            </a:lvl1pPr>
            <a:lvl2pPr>
              <a:spcAft>
                <a:spcPts val="1800"/>
              </a:spcAft>
              <a:defRPr sz="2000">
                <a:solidFill>
                  <a:schemeClr val="bg1"/>
                </a:solidFill>
              </a:defRPr>
            </a:lvl2pPr>
            <a:lvl3pPr>
              <a:spcAft>
                <a:spcPts val="1800"/>
              </a:spcAft>
              <a:defRPr sz="1800">
                <a:solidFill>
                  <a:schemeClr val="bg1"/>
                </a:solidFill>
              </a:defRPr>
            </a:lvl3pPr>
            <a:lvl4pPr>
              <a:spcAft>
                <a:spcPts val="1800"/>
              </a:spcAft>
              <a:defRPr sz="1600">
                <a:solidFill>
                  <a:schemeClr val="bg1"/>
                </a:solidFill>
              </a:defRPr>
            </a:lvl4pPr>
            <a:lvl5pPr>
              <a:spcAft>
                <a:spcPts val="1800"/>
              </a:spcAft>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7">
            <a:extLst>
              <a:ext uri="{FF2B5EF4-FFF2-40B4-BE49-F238E27FC236}">
                <a16:creationId xmlns:a16="http://schemas.microsoft.com/office/drawing/2014/main" id="{AA6C3F62-43F7-A944-BE52-73B39E345F39}"/>
              </a:ext>
            </a:extLst>
          </p:cNvPr>
          <p:cNvSpPr>
            <a:spLocks noGrp="1"/>
          </p:cNvSpPr>
          <p:nvPr>
            <p:ph type="body" sz="quarter" idx="13"/>
          </p:nvPr>
        </p:nvSpPr>
        <p:spPr>
          <a:xfrm>
            <a:off x="3154685" y="1269500"/>
            <a:ext cx="8199119" cy="552450"/>
          </a:xfrm>
        </p:spPr>
        <p:txBody>
          <a:bodyPr lIns="45720" rIns="0">
            <a:normAutofit/>
          </a:bodyPr>
          <a:lstStyle>
            <a:lvl1pPr marL="0" indent="0">
              <a:buNone/>
              <a:defRPr sz="2400">
                <a:solidFill>
                  <a:schemeClr val="accent3">
                    <a:lumMod val="60000"/>
                    <a:lumOff val="40000"/>
                  </a:schemeClr>
                </a:solidFill>
              </a:defRPr>
            </a:lvl1pPr>
          </a:lstStyle>
          <a:p>
            <a:pPr lvl="0"/>
            <a:endParaRPr lang="en-US" dirty="0"/>
          </a:p>
        </p:txBody>
      </p:sp>
      <p:pic>
        <p:nvPicPr>
          <p:cNvPr id="8" name="Picture 7" descr="A close up of a flower&#10;&#10;Description automatically generated">
            <a:extLst>
              <a:ext uri="{FF2B5EF4-FFF2-40B4-BE49-F238E27FC236}">
                <a16:creationId xmlns:a16="http://schemas.microsoft.com/office/drawing/2014/main" id="{D62F9866-552F-EF43-8DBB-BC1D29B094B8}"/>
              </a:ext>
            </a:extLst>
          </p:cNvPr>
          <p:cNvPicPr>
            <a:picLocks noChangeAspect="1"/>
          </p:cNvPicPr>
          <p:nvPr userDrawn="1"/>
        </p:nvPicPr>
        <p:blipFill>
          <a:blip r:embed="rId3"/>
          <a:stretch>
            <a:fillRect/>
          </a:stretch>
        </p:blipFill>
        <p:spPr>
          <a:xfrm rot="10609061">
            <a:off x="-189223" y="-59963"/>
            <a:ext cx="3485429" cy="2259470"/>
          </a:xfrm>
          <a:prstGeom prst="rect">
            <a:avLst/>
          </a:prstGeom>
        </p:spPr>
      </p:pic>
    </p:spTree>
    <p:extLst>
      <p:ext uri="{BB962C8B-B14F-4D97-AF65-F5344CB8AC3E}">
        <p14:creationId xmlns:p14="http://schemas.microsoft.com/office/powerpoint/2010/main" val="4015176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7">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1786371-07F7-2C42-9684-56575E88273C}"/>
              </a:ext>
            </a:extLst>
          </p:cNvPr>
          <p:cNvSpPr>
            <a:spLocks noGrp="1"/>
          </p:cNvSpPr>
          <p:nvPr>
            <p:ph type="dt" sz="half" idx="10"/>
          </p:nvPr>
        </p:nvSpPr>
        <p:spPr/>
        <p:txBody>
          <a:bodyPr/>
          <a:lstStyle>
            <a:lvl1pPr>
              <a:defRPr>
                <a:solidFill>
                  <a:schemeClr val="bg2"/>
                </a:solidFill>
              </a:defRPr>
            </a:lvl1pPr>
          </a:lstStyle>
          <a:p>
            <a:r>
              <a:rPr lang="en-US" dirty="0"/>
              <a:t>Date</a:t>
            </a:r>
            <a:endParaRPr lang="en-GB" dirty="0"/>
          </a:p>
        </p:txBody>
      </p:sp>
      <p:sp>
        <p:nvSpPr>
          <p:cNvPr id="4" name="Footer Placeholder 3">
            <a:extLst>
              <a:ext uri="{FF2B5EF4-FFF2-40B4-BE49-F238E27FC236}">
                <a16:creationId xmlns:a16="http://schemas.microsoft.com/office/drawing/2014/main" id="{7CA12569-0F63-D945-8CBE-6025F9D2CBDE}"/>
              </a:ext>
            </a:extLst>
          </p:cNvPr>
          <p:cNvSpPr>
            <a:spLocks noGrp="1"/>
          </p:cNvSpPr>
          <p:nvPr>
            <p:ph type="ftr" sz="quarter" idx="11"/>
          </p:nvPr>
        </p:nvSpPr>
        <p:spPr/>
        <p:txBody>
          <a:bodyPr/>
          <a:lstStyle>
            <a:lvl1pPr>
              <a:defRPr>
                <a:solidFill>
                  <a:schemeClr val="bg2"/>
                </a:solidFill>
              </a:defRPr>
            </a:lvl1pPr>
          </a:lstStyle>
          <a:p>
            <a:r>
              <a:rPr lang="en-GB" dirty="0"/>
              <a:t>Your Footer Here</a:t>
            </a:r>
          </a:p>
        </p:txBody>
      </p:sp>
      <p:sp>
        <p:nvSpPr>
          <p:cNvPr id="5" name="Slide Number Placeholder 4">
            <a:extLst>
              <a:ext uri="{FF2B5EF4-FFF2-40B4-BE49-F238E27FC236}">
                <a16:creationId xmlns:a16="http://schemas.microsoft.com/office/drawing/2014/main" id="{8456240E-2805-BB48-BD2E-D9E9F2EBC478}"/>
              </a:ext>
            </a:extLst>
          </p:cNvPr>
          <p:cNvSpPr>
            <a:spLocks noGrp="1"/>
          </p:cNvSpPr>
          <p:nvPr>
            <p:ph type="sldNum" sz="quarter" idx="12"/>
          </p:nvPr>
        </p:nvSpPr>
        <p:spPr/>
        <p:txBody>
          <a:bodyPr/>
          <a:lstStyle>
            <a:lvl1pPr>
              <a:defRPr>
                <a:solidFill>
                  <a:schemeClr val="bg2"/>
                </a:solidFill>
              </a:defRPr>
            </a:lvl1pPr>
          </a:lstStyle>
          <a:p>
            <a:fld id="{CE7809C5-EAA0-BC41-804F-8C0058248A03}" type="slidenum">
              <a:rPr lang="en-GB" smtClean="0"/>
              <a:pPr/>
              <a:t>‹#›</a:t>
            </a:fld>
            <a:endParaRPr lang="en-GB" dirty="0"/>
          </a:p>
        </p:txBody>
      </p:sp>
      <p:sp>
        <p:nvSpPr>
          <p:cNvPr id="15" name="Title 1">
            <a:extLst>
              <a:ext uri="{FF2B5EF4-FFF2-40B4-BE49-F238E27FC236}">
                <a16:creationId xmlns:a16="http://schemas.microsoft.com/office/drawing/2014/main" id="{258EB729-3539-7F45-AC90-8AB83FC3AAF7}"/>
              </a:ext>
            </a:extLst>
          </p:cNvPr>
          <p:cNvSpPr>
            <a:spLocks noGrp="1"/>
          </p:cNvSpPr>
          <p:nvPr>
            <p:ph type="title"/>
          </p:nvPr>
        </p:nvSpPr>
        <p:spPr>
          <a:xfrm>
            <a:off x="838200" y="391692"/>
            <a:ext cx="10515600" cy="840230"/>
          </a:xfrm>
        </p:spPr>
        <p:txBody>
          <a:bodyPr wrap="square" lIns="0" rIns="0" anchor="b">
            <a:spAutoFit/>
          </a:bodyPr>
          <a:lstStyle>
            <a:lvl1pPr>
              <a:defRPr sz="5400">
                <a:solidFill>
                  <a:schemeClr val="bg1"/>
                </a:solidFill>
              </a:defRPr>
            </a:lvl1pPr>
          </a:lstStyle>
          <a:p>
            <a:r>
              <a:rPr lang="en-US" dirty="0"/>
              <a:t>Click to edit Master title style</a:t>
            </a:r>
          </a:p>
        </p:txBody>
      </p:sp>
      <p:sp>
        <p:nvSpPr>
          <p:cNvPr id="16" name="Content Placeholder 2">
            <a:extLst>
              <a:ext uri="{FF2B5EF4-FFF2-40B4-BE49-F238E27FC236}">
                <a16:creationId xmlns:a16="http://schemas.microsoft.com/office/drawing/2014/main" id="{3E1E59A1-7602-514E-91BD-3BB5EFCDF357}"/>
              </a:ext>
            </a:extLst>
          </p:cNvPr>
          <p:cNvSpPr>
            <a:spLocks noGrp="1"/>
          </p:cNvSpPr>
          <p:nvPr>
            <p:ph idx="1"/>
          </p:nvPr>
        </p:nvSpPr>
        <p:spPr>
          <a:xfrm>
            <a:off x="838200" y="2103270"/>
            <a:ext cx="10515600" cy="4186236"/>
          </a:xfrm>
        </p:spPr>
        <p:txBody>
          <a:bodyPr lIns="0" tIns="91440" rIns="0">
            <a:normAutofit/>
          </a:bodyPr>
          <a:lstStyle>
            <a:lvl1pPr>
              <a:spcAft>
                <a:spcPts val="1800"/>
              </a:spcAft>
              <a:defRPr sz="2400">
                <a:solidFill>
                  <a:schemeClr val="bg1"/>
                </a:solidFill>
              </a:defRPr>
            </a:lvl1pPr>
            <a:lvl2pPr>
              <a:spcAft>
                <a:spcPts val="1800"/>
              </a:spcAft>
              <a:defRPr sz="2000">
                <a:solidFill>
                  <a:schemeClr val="bg1"/>
                </a:solidFill>
              </a:defRPr>
            </a:lvl2pPr>
            <a:lvl3pPr>
              <a:spcAft>
                <a:spcPts val="1800"/>
              </a:spcAft>
              <a:defRPr sz="1800">
                <a:solidFill>
                  <a:schemeClr val="bg1"/>
                </a:solidFill>
              </a:defRPr>
            </a:lvl3pPr>
            <a:lvl4pPr>
              <a:spcAft>
                <a:spcPts val="1800"/>
              </a:spcAft>
              <a:defRPr sz="1600">
                <a:solidFill>
                  <a:schemeClr val="bg1"/>
                </a:solidFill>
              </a:defRPr>
            </a:lvl4pPr>
            <a:lvl5pPr>
              <a:spcAft>
                <a:spcPts val="1800"/>
              </a:spcAft>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7">
            <a:extLst>
              <a:ext uri="{FF2B5EF4-FFF2-40B4-BE49-F238E27FC236}">
                <a16:creationId xmlns:a16="http://schemas.microsoft.com/office/drawing/2014/main" id="{A164BDBC-5A63-C24C-91F0-EE38A5308953}"/>
              </a:ext>
            </a:extLst>
          </p:cNvPr>
          <p:cNvSpPr>
            <a:spLocks noGrp="1"/>
          </p:cNvSpPr>
          <p:nvPr>
            <p:ph type="body" sz="quarter" idx="13"/>
          </p:nvPr>
        </p:nvSpPr>
        <p:spPr>
          <a:xfrm>
            <a:off x="838205" y="1269500"/>
            <a:ext cx="10515599" cy="552450"/>
          </a:xfrm>
        </p:spPr>
        <p:txBody>
          <a:bodyPr lIns="45720" rIns="0">
            <a:normAutofit/>
          </a:bodyPr>
          <a:lstStyle>
            <a:lvl1pPr marL="0" indent="0">
              <a:buNone/>
              <a:defRPr sz="2400">
                <a:solidFill>
                  <a:schemeClr val="accent3">
                    <a:lumMod val="60000"/>
                    <a:lumOff val="40000"/>
                  </a:schemeClr>
                </a:solidFill>
              </a:defRPr>
            </a:lvl1pPr>
          </a:lstStyle>
          <a:p>
            <a:pPr lvl="0"/>
            <a:endParaRPr lang="en-US" dirty="0"/>
          </a:p>
        </p:txBody>
      </p:sp>
    </p:spTree>
    <p:extLst>
      <p:ext uri="{BB962C8B-B14F-4D97-AF65-F5344CB8AC3E}">
        <p14:creationId xmlns:p14="http://schemas.microsoft.com/office/powerpoint/2010/main" val="1092384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1786371-07F7-2C42-9684-56575E88273C}"/>
              </a:ext>
            </a:extLst>
          </p:cNvPr>
          <p:cNvSpPr>
            <a:spLocks noGrp="1"/>
          </p:cNvSpPr>
          <p:nvPr>
            <p:ph type="dt" sz="half" idx="10"/>
          </p:nvPr>
        </p:nvSpPr>
        <p:spPr/>
        <p:txBody>
          <a:bodyPr/>
          <a:lstStyle>
            <a:lvl1pPr>
              <a:defRPr>
                <a:solidFill>
                  <a:schemeClr val="bg2"/>
                </a:solidFill>
              </a:defRPr>
            </a:lvl1pPr>
          </a:lstStyle>
          <a:p>
            <a:r>
              <a:rPr lang="en-US" dirty="0"/>
              <a:t>Date</a:t>
            </a:r>
            <a:endParaRPr lang="en-GB" dirty="0"/>
          </a:p>
        </p:txBody>
      </p:sp>
      <p:sp>
        <p:nvSpPr>
          <p:cNvPr id="4" name="Footer Placeholder 3">
            <a:extLst>
              <a:ext uri="{FF2B5EF4-FFF2-40B4-BE49-F238E27FC236}">
                <a16:creationId xmlns:a16="http://schemas.microsoft.com/office/drawing/2014/main" id="{7CA12569-0F63-D945-8CBE-6025F9D2CBDE}"/>
              </a:ext>
            </a:extLst>
          </p:cNvPr>
          <p:cNvSpPr>
            <a:spLocks noGrp="1"/>
          </p:cNvSpPr>
          <p:nvPr>
            <p:ph type="ftr" sz="quarter" idx="11"/>
          </p:nvPr>
        </p:nvSpPr>
        <p:spPr/>
        <p:txBody>
          <a:bodyPr/>
          <a:lstStyle>
            <a:lvl1pPr>
              <a:defRPr>
                <a:solidFill>
                  <a:schemeClr val="bg2"/>
                </a:solidFill>
              </a:defRPr>
            </a:lvl1pPr>
          </a:lstStyle>
          <a:p>
            <a:r>
              <a:rPr lang="en-GB" dirty="0"/>
              <a:t>Your Footer Here</a:t>
            </a:r>
          </a:p>
        </p:txBody>
      </p:sp>
      <p:sp>
        <p:nvSpPr>
          <p:cNvPr id="5" name="Slide Number Placeholder 4">
            <a:extLst>
              <a:ext uri="{FF2B5EF4-FFF2-40B4-BE49-F238E27FC236}">
                <a16:creationId xmlns:a16="http://schemas.microsoft.com/office/drawing/2014/main" id="{8456240E-2805-BB48-BD2E-D9E9F2EBC478}"/>
              </a:ext>
            </a:extLst>
          </p:cNvPr>
          <p:cNvSpPr>
            <a:spLocks noGrp="1"/>
          </p:cNvSpPr>
          <p:nvPr>
            <p:ph type="sldNum" sz="quarter" idx="12"/>
          </p:nvPr>
        </p:nvSpPr>
        <p:spPr/>
        <p:txBody>
          <a:bodyPr/>
          <a:lstStyle>
            <a:lvl1pPr>
              <a:defRPr>
                <a:solidFill>
                  <a:schemeClr val="bg2"/>
                </a:solidFill>
              </a:defRPr>
            </a:lvl1pPr>
          </a:lstStyle>
          <a:p>
            <a:fld id="{CE7809C5-EAA0-BC41-804F-8C0058248A03}" type="slidenum">
              <a:rPr lang="en-GB" smtClean="0"/>
              <a:pPr/>
              <a:t>‹#›</a:t>
            </a:fld>
            <a:endParaRPr lang="en-GB" dirty="0"/>
          </a:p>
        </p:txBody>
      </p:sp>
      <p:sp>
        <p:nvSpPr>
          <p:cNvPr id="15" name="Title 1">
            <a:extLst>
              <a:ext uri="{FF2B5EF4-FFF2-40B4-BE49-F238E27FC236}">
                <a16:creationId xmlns:a16="http://schemas.microsoft.com/office/drawing/2014/main" id="{258EB729-3539-7F45-AC90-8AB83FC3AAF7}"/>
              </a:ext>
            </a:extLst>
          </p:cNvPr>
          <p:cNvSpPr>
            <a:spLocks noGrp="1"/>
          </p:cNvSpPr>
          <p:nvPr>
            <p:ph type="title"/>
          </p:nvPr>
        </p:nvSpPr>
        <p:spPr>
          <a:xfrm>
            <a:off x="838200" y="391692"/>
            <a:ext cx="8488680" cy="840230"/>
          </a:xfrm>
        </p:spPr>
        <p:txBody>
          <a:bodyPr wrap="square" lIns="0" rIns="0" anchor="b">
            <a:spAutoFit/>
          </a:bodyPr>
          <a:lstStyle>
            <a:lvl1pPr>
              <a:defRPr sz="5400">
                <a:solidFill>
                  <a:schemeClr val="bg1"/>
                </a:solidFill>
              </a:defRPr>
            </a:lvl1pPr>
          </a:lstStyle>
          <a:p>
            <a:r>
              <a:rPr lang="en-US" dirty="0"/>
              <a:t>Click to edit Master title style</a:t>
            </a:r>
          </a:p>
        </p:txBody>
      </p:sp>
      <p:sp>
        <p:nvSpPr>
          <p:cNvPr id="16" name="Content Placeholder 2">
            <a:extLst>
              <a:ext uri="{FF2B5EF4-FFF2-40B4-BE49-F238E27FC236}">
                <a16:creationId xmlns:a16="http://schemas.microsoft.com/office/drawing/2014/main" id="{3E1E59A1-7602-514E-91BD-3BB5EFCDF357}"/>
              </a:ext>
            </a:extLst>
          </p:cNvPr>
          <p:cNvSpPr>
            <a:spLocks noGrp="1"/>
          </p:cNvSpPr>
          <p:nvPr>
            <p:ph idx="1"/>
          </p:nvPr>
        </p:nvSpPr>
        <p:spPr>
          <a:xfrm>
            <a:off x="838200" y="2103270"/>
            <a:ext cx="10515600" cy="4186236"/>
          </a:xfrm>
        </p:spPr>
        <p:txBody>
          <a:bodyPr lIns="0" tIns="91440" rIns="0">
            <a:normAutofit/>
          </a:bodyPr>
          <a:lstStyle>
            <a:lvl1pPr>
              <a:spcAft>
                <a:spcPts val="1800"/>
              </a:spcAft>
              <a:defRPr sz="2400">
                <a:solidFill>
                  <a:schemeClr val="bg1"/>
                </a:solidFill>
              </a:defRPr>
            </a:lvl1pPr>
            <a:lvl2pPr>
              <a:spcAft>
                <a:spcPts val="1800"/>
              </a:spcAft>
              <a:defRPr sz="2000">
                <a:solidFill>
                  <a:schemeClr val="bg1"/>
                </a:solidFill>
              </a:defRPr>
            </a:lvl2pPr>
            <a:lvl3pPr>
              <a:spcAft>
                <a:spcPts val="1800"/>
              </a:spcAft>
              <a:defRPr sz="1800">
                <a:solidFill>
                  <a:schemeClr val="bg1"/>
                </a:solidFill>
              </a:defRPr>
            </a:lvl3pPr>
            <a:lvl4pPr>
              <a:spcAft>
                <a:spcPts val="1800"/>
              </a:spcAft>
              <a:defRPr sz="1600">
                <a:solidFill>
                  <a:schemeClr val="bg1"/>
                </a:solidFill>
              </a:defRPr>
            </a:lvl4pPr>
            <a:lvl5pPr>
              <a:spcAft>
                <a:spcPts val="1800"/>
              </a:spcAft>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7">
            <a:extLst>
              <a:ext uri="{FF2B5EF4-FFF2-40B4-BE49-F238E27FC236}">
                <a16:creationId xmlns:a16="http://schemas.microsoft.com/office/drawing/2014/main" id="{A164BDBC-5A63-C24C-91F0-EE38A5308953}"/>
              </a:ext>
            </a:extLst>
          </p:cNvPr>
          <p:cNvSpPr>
            <a:spLocks noGrp="1"/>
          </p:cNvSpPr>
          <p:nvPr>
            <p:ph type="body" sz="quarter" idx="13"/>
          </p:nvPr>
        </p:nvSpPr>
        <p:spPr>
          <a:xfrm>
            <a:off x="838205" y="1269500"/>
            <a:ext cx="8488679" cy="552450"/>
          </a:xfrm>
        </p:spPr>
        <p:txBody>
          <a:bodyPr lIns="45720" rIns="0">
            <a:normAutofit/>
          </a:bodyPr>
          <a:lstStyle>
            <a:lvl1pPr marL="0" indent="0">
              <a:buNone/>
              <a:defRPr sz="2400">
                <a:solidFill>
                  <a:schemeClr val="accent3">
                    <a:lumMod val="60000"/>
                    <a:lumOff val="40000"/>
                  </a:schemeClr>
                </a:solidFill>
              </a:defRPr>
            </a:lvl1pPr>
          </a:lstStyle>
          <a:p>
            <a:pPr lvl="0"/>
            <a:endParaRPr lang="en-US" dirty="0"/>
          </a:p>
        </p:txBody>
      </p:sp>
      <p:pic>
        <p:nvPicPr>
          <p:cNvPr id="8" name="Picture 7" descr="A close up of a flower&#10;&#10;Description automatically generated">
            <a:extLst>
              <a:ext uri="{FF2B5EF4-FFF2-40B4-BE49-F238E27FC236}">
                <a16:creationId xmlns:a16="http://schemas.microsoft.com/office/drawing/2014/main" id="{61FB054C-8153-744C-8459-C9A41063AA80}"/>
              </a:ext>
            </a:extLst>
          </p:cNvPr>
          <p:cNvPicPr>
            <a:picLocks noChangeAspect="1"/>
          </p:cNvPicPr>
          <p:nvPr userDrawn="1"/>
        </p:nvPicPr>
        <p:blipFill>
          <a:blip r:embed="rId3"/>
          <a:stretch>
            <a:fillRect/>
          </a:stretch>
        </p:blipFill>
        <p:spPr>
          <a:xfrm>
            <a:off x="8610601" y="102187"/>
            <a:ext cx="3795316" cy="2460358"/>
          </a:xfrm>
          <a:prstGeom prst="rect">
            <a:avLst/>
          </a:prstGeom>
        </p:spPr>
      </p:pic>
    </p:spTree>
    <p:extLst>
      <p:ext uri="{BB962C8B-B14F-4D97-AF65-F5344CB8AC3E}">
        <p14:creationId xmlns:p14="http://schemas.microsoft.com/office/powerpoint/2010/main" val="3951704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9">
    <p:bg>
      <p:bgPr>
        <a:blipFill dpi="0" rotWithShape="1">
          <a:blip r:embed="rId2">
            <a:alphaModFix amt="55000"/>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1786371-07F7-2C42-9684-56575E88273C}"/>
              </a:ext>
            </a:extLst>
          </p:cNvPr>
          <p:cNvSpPr>
            <a:spLocks noGrp="1"/>
          </p:cNvSpPr>
          <p:nvPr>
            <p:ph type="dt" sz="half" idx="10"/>
          </p:nvPr>
        </p:nvSpPr>
        <p:spPr/>
        <p:txBody>
          <a:bodyPr/>
          <a:lstStyle/>
          <a:p>
            <a:r>
              <a:rPr lang="en-US" dirty="0"/>
              <a:t>Date</a:t>
            </a:r>
            <a:endParaRPr lang="en-GB" dirty="0"/>
          </a:p>
        </p:txBody>
      </p:sp>
      <p:sp>
        <p:nvSpPr>
          <p:cNvPr id="4" name="Footer Placeholder 3">
            <a:extLst>
              <a:ext uri="{FF2B5EF4-FFF2-40B4-BE49-F238E27FC236}">
                <a16:creationId xmlns:a16="http://schemas.microsoft.com/office/drawing/2014/main" id="{7CA12569-0F63-D945-8CBE-6025F9D2CBDE}"/>
              </a:ext>
            </a:extLst>
          </p:cNvPr>
          <p:cNvSpPr>
            <a:spLocks noGrp="1"/>
          </p:cNvSpPr>
          <p:nvPr>
            <p:ph type="ftr" sz="quarter" idx="11"/>
          </p:nvPr>
        </p:nvSpPr>
        <p:spPr/>
        <p:txBody>
          <a:bodyPr/>
          <a:lstStyle/>
          <a:p>
            <a:r>
              <a:rPr lang="en-GB" dirty="0"/>
              <a:t>Your Footer Here</a:t>
            </a:r>
          </a:p>
        </p:txBody>
      </p:sp>
      <p:sp>
        <p:nvSpPr>
          <p:cNvPr id="5" name="Slide Number Placeholder 4">
            <a:extLst>
              <a:ext uri="{FF2B5EF4-FFF2-40B4-BE49-F238E27FC236}">
                <a16:creationId xmlns:a16="http://schemas.microsoft.com/office/drawing/2014/main" id="{8456240E-2805-BB48-BD2E-D9E9F2EBC478}"/>
              </a:ext>
            </a:extLst>
          </p:cNvPr>
          <p:cNvSpPr>
            <a:spLocks noGrp="1"/>
          </p:cNvSpPr>
          <p:nvPr>
            <p:ph type="sldNum" sz="quarter" idx="12"/>
          </p:nvPr>
        </p:nvSpPr>
        <p:spPr/>
        <p:txBody>
          <a:bodyPr/>
          <a:lstStyle/>
          <a:p>
            <a:fld id="{CE7809C5-EAA0-BC41-804F-8C0058248A03}" type="slidenum">
              <a:rPr lang="en-GB" smtClean="0"/>
              <a:t>‹#›</a:t>
            </a:fld>
            <a:endParaRPr lang="en-GB" dirty="0"/>
          </a:p>
        </p:txBody>
      </p:sp>
      <p:sp>
        <p:nvSpPr>
          <p:cNvPr id="9" name="Title 1">
            <a:extLst>
              <a:ext uri="{FF2B5EF4-FFF2-40B4-BE49-F238E27FC236}">
                <a16:creationId xmlns:a16="http://schemas.microsoft.com/office/drawing/2014/main" id="{12CAA398-3EB2-3C42-88E2-4A956C0BDB45}"/>
              </a:ext>
            </a:extLst>
          </p:cNvPr>
          <p:cNvSpPr>
            <a:spLocks noGrp="1"/>
          </p:cNvSpPr>
          <p:nvPr>
            <p:ph type="title"/>
          </p:nvPr>
        </p:nvSpPr>
        <p:spPr>
          <a:xfrm>
            <a:off x="838200" y="391692"/>
            <a:ext cx="10515600" cy="840230"/>
          </a:xfrm>
        </p:spPr>
        <p:txBody>
          <a:bodyPr wrap="square" lIns="0" rIns="0" anchor="b">
            <a:spAutoFit/>
          </a:bodyPr>
          <a:lstStyle>
            <a:lvl1pPr>
              <a:defRPr sz="5400">
                <a:solidFill>
                  <a:schemeClr val="tx1"/>
                </a:solidFill>
              </a:defRPr>
            </a:lvl1pPr>
          </a:lstStyle>
          <a:p>
            <a:r>
              <a:rPr lang="en-US" dirty="0"/>
              <a:t>Click to edit Master title style</a:t>
            </a:r>
          </a:p>
        </p:txBody>
      </p:sp>
      <p:sp>
        <p:nvSpPr>
          <p:cNvPr id="10" name="Content Placeholder 2">
            <a:extLst>
              <a:ext uri="{FF2B5EF4-FFF2-40B4-BE49-F238E27FC236}">
                <a16:creationId xmlns:a16="http://schemas.microsoft.com/office/drawing/2014/main" id="{A32C8F2D-90A1-B84C-8572-31CC605DDDC1}"/>
              </a:ext>
            </a:extLst>
          </p:cNvPr>
          <p:cNvSpPr>
            <a:spLocks noGrp="1"/>
          </p:cNvSpPr>
          <p:nvPr>
            <p:ph idx="1"/>
          </p:nvPr>
        </p:nvSpPr>
        <p:spPr>
          <a:xfrm>
            <a:off x="838200" y="2103270"/>
            <a:ext cx="10515600" cy="4186236"/>
          </a:xfrm>
        </p:spPr>
        <p:txBody>
          <a:bodyPr lIns="0" tIns="91440" rIns="0">
            <a:normAutofit/>
          </a:bodyPr>
          <a:lstStyle>
            <a:lvl1pPr>
              <a:spcAft>
                <a:spcPts val="1800"/>
              </a:spcAft>
              <a:defRPr sz="2400">
                <a:solidFill>
                  <a:schemeClr val="tx1"/>
                </a:solidFill>
              </a:defRPr>
            </a:lvl1pPr>
            <a:lvl2pPr>
              <a:spcAft>
                <a:spcPts val="1800"/>
              </a:spcAft>
              <a:defRPr sz="2000">
                <a:solidFill>
                  <a:schemeClr val="tx1"/>
                </a:solidFill>
              </a:defRPr>
            </a:lvl2pPr>
            <a:lvl3pPr>
              <a:spcAft>
                <a:spcPts val="1800"/>
              </a:spcAft>
              <a:defRPr sz="1800">
                <a:solidFill>
                  <a:schemeClr val="tx1"/>
                </a:solidFill>
              </a:defRPr>
            </a:lvl3pPr>
            <a:lvl4pPr>
              <a:spcAft>
                <a:spcPts val="1800"/>
              </a:spcAft>
              <a:defRPr sz="1600">
                <a:solidFill>
                  <a:schemeClr val="tx1"/>
                </a:solidFill>
              </a:defRPr>
            </a:lvl4pPr>
            <a:lvl5pPr>
              <a:spcAft>
                <a:spcPts val="1800"/>
              </a:spcAft>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7">
            <a:extLst>
              <a:ext uri="{FF2B5EF4-FFF2-40B4-BE49-F238E27FC236}">
                <a16:creationId xmlns:a16="http://schemas.microsoft.com/office/drawing/2014/main" id="{AA6C3F62-43F7-A944-BE52-73B39E345F39}"/>
              </a:ext>
            </a:extLst>
          </p:cNvPr>
          <p:cNvSpPr>
            <a:spLocks noGrp="1"/>
          </p:cNvSpPr>
          <p:nvPr>
            <p:ph type="body" sz="quarter" idx="13"/>
          </p:nvPr>
        </p:nvSpPr>
        <p:spPr>
          <a:xfrm>
            <a:off x="838205" y="1269500"/>
            <a:ext cx="10515599" cy="552450"/>
          </a:xfrm>
        </p:spPr>
        <p:txBody>
          <a:bodyPr lIns="45720" rIns="0">
            <a:normAutofit/>
          </a:bodyPr>
          <a:lstStyle>
            <a:lvl1pPr marL="0" indent="0">
              <a:buNone/>
              <a:defRPr sz="2400">
                <a:solidFill>
                  <a:schemeClr val="accent1"/>
                </a:solidFill>
              </a:defRPr>
            </a:lvl1pPr>
          </a:lstStyle>
          <a:p>
            <a:pPr lvl="0"/>
            <a:endParaRPr lang="en-US" dirty="0"/>
          </a:p>
        </p:txBody>
      </p:sp>
    </p:spTree>
    <p:extLst>
      <p:ext uri="{BB962C8B-B14F-4D97-AF65-F5344CB8AC3E}">
        <p14:creationId xmlns:p14="http://schemas.microsoft.com/office/powerpoint/2010/main" val="707895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2.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6"/>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Date</a:t>
            </a:r>
            <a:endParaRPr lang="en-GB" dirty="0"/>
          </a:p>
        </p:txBody>
      </p:sp>
      <p:sp>
        <p:nvSpPr>
          <p:cNvPr id="5" name="Footer Placeholder 4"/>
          <p:cNvSpPr>
            <a:spLocks noGrp="1"/>
          </p:cNvSpPr>
          <p:nvPr>
            <p:ph type="ftr" sz="quarter" idx="3"/>
          </p:nvPr>
        </p:nvSpPr>
        <p:spPr>
          <a:xfrm>
            <a:off x="4038600" y="635635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dirty="0"/>
              <a:t>Your Footer Here</a:t>
            </a:r>
          </a:p>
        </p:txBody>
      </p:sp>
      <p:sp>
        <p:nvSpPr>
          <p:cNvPr id="6" name="Slide Number Placeholder 5"/>
          <p:cNvSpPr>
            <a:spLocks noGrp="1"/>
          </p:cNvSpPr>
          <p:nvPr>
            <p:ph type="sldNum" sz="quarter" idx="4"/>
          </p:nvPr>
        </p:nvSpPr>
        <p:spPr>
          <a:xfrm>
            <a:off x="8610600" y="6356356"/>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7809C5-EAA0-BC41-804F-8C0058248A03}" type="slidenum">
              <a:rPr lang="en-GB" smtClean="0"/>
              <a:t>‹#›</a:t>
            </a:fld>
            <a:endParaRPr lang="en-GB" dirty="0"/>
          </a:p>
        </p:txBody>
      </p:sp>
      <p:sp>
        <p:nvSpPr>
          <p:cNvPr id="7" name="Rectangle 6">
            <a:extLst>
              <a:ext uri="{FF2B5EF4-FFF2-40B4-BE49-F238E27FC236}">
                <a16:creationId xmlns:a16="http://schemas.microsoft.com/office/drawing/2014/main" id="{7BADF6B1-4727-F24C-919A-C94426659708}"/>
              </a:ext>
            </a:extLst>
          </p:cNvPr>
          <p:cNvSpPr/>
          <p:nvPr userDrawn="1"/>
        </p:nvSpPr>
        <p:spPr>
          <a:xfrm rot="5400000">
            <a:off x="11604686" y="5799926"/>
            <a:ext cx="1839158" cy="276999"/>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prstClr val="black"/>
                </a:solidFill>
              </a:rPr>
              <a:t>© Copyright Showeet.com</a:t>
            </a:r>
          </a:p>
        </p:txBody>
      </p:sp>
    </p:spTree>
    <p:extLst>
      <p:ext uri="{BB962C8B-B14F-4D97-AF65-F5344CB8AC3E}">
        <p14:creationId xmlns:p14="http://schemas.microsoft.com/office/powerpoint/2010/main" val="3319712051"/>
      </p:ext>
    </p:extLst>
  </p:cSld>
  <p:clrMap bg1="lt1" tx1="dk1" bg2="lt2" tx2="dk2" accent1="accent1" accent2="accent2" accent3="accent3" accent4="accent4" accent5="accent5" accent6="accent6" hlink="hlink" folHlink="folHlink"/>
  <p:sldLayoutIdLst>
    <p:sldLayoutId id="2147483728" r:id="rId1"/>
    <p:sldLayoutId id="2147483751" r:id="rId2"/>
    <p:sldLayoutId id="2147483752" r:id="rId3"/>
    <p:sldLayoutId id="2147483753" r:id="rId4"/>
    <p:sldLayoutId id="2147483870" r:id="rId5"/>
    <p:sldLayoutId id="2147483872" r:id="rId6"/>
    <p:sldLayoutId id="2147483871" r:id="rId7"/>
    <p:sldLayoutId id="2147483873" r:id="rId8"/>
    <p:sldLayoutId id="2147483759" r:id="rId9"/>
    <p:sldLayoutId id="2147483874" r:id="rId10"/>
    <p:sldLayoutId id="2147483758" r:id="rId11"/>
    <p:sldLayoutId id="2147483745" r:id="rId12"/>
    <p:sldLayoutId id="2147483746" r:id="rId13"/>
    <p:sldLayoutId id="2147483747" r:id="rId14"/>
  </p:sldLayoutIdLst>
  <p:hf hdr="0"/>
  <p:txStyles>
    <p:titleStyle>
      <a:lvl1pPr algn="l" defTabSz="914377" rtl="0" eaLnBrk="1" latinLnBrk="0" hangingPunct="1">
        <a:lnSpc>
          <a:spcPct val="90000"/>
        </a:lnSpc>
        <a:spcBef>
          <a:spcPct val="0"/>
        </a:spcBef>
        <a:buNone/>
        <a:defRPr sz="4400" b="1" kern="1200">
          <a:solidFill>
            <a:schemeClr val="tx1"/>
          </a:solidFill>
          <a:latin typeface="+mn-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E2631"/>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3"/>
          <a:stretch>
            <a:fillRect/>
          </a:stretch>
        </p:blipFill>
        <p:spPr>
          <a:xfrm>
            <a:off x="4638932" y="341037"/>
            <a:ext cx="2914141" cy="804743"/>
          </a:xfrm>
          <a:prstGeom prst="rect">
            <a:avLst/>
          </a:prstGeom>
        </p:spPr>
      </p:pic>
      <p:sp>
        <p:nvSpPr>
          <p:cNvPr id="5" name="Rectangle 4"/>
          <p:cNvSpPr/>
          <p:nvPr userDrawn="1"/>
        </p:nvSpPr>
        <p:spPr>
          <a:xfrm>
            <a:off x="2185949" y="2158992"/>
            <a:ext cx="7820107" cy="3416320"/>
          </a:xfrm>
          <a:prstGeom prst="rect">
            <a:avLst/>
          </a:prstGeom>
        </p:spPr>
        <p:txBody>
          <a:bodyPr wrap="square" anchor="ctr">
            <a:spAutoFit/>
          </a:bodyPr>
          <a:lstStyle/>
          <a:p>
            <a:pPr algn="ctr" defTabSz="914332"/>
            <a:r>
              <a:rPr lang="en-US" sz="5400" dirty="0">
                <a:solidFill>
                  <a:schemeClr val="bg1"/>
                </a:solidFill>
                <a:latin typeface="Calibri Light" panose="020F0302020204030204" pitchFamily="34" charset="0"/>
              </a:rPr>
              <a:t>Free creative templates, charts, diagrams and maps for your outstanding presentations</a:t>
            </a:r>
          </a:p>
        </p:txBody>
      </p:sp>
    </p:spTree>
    <p:extLst>
      <p:ext uri="{BB962C8B-B14F-4D97-AF65-F5344CB8AC3E}">
        <p14:creationId xmlns:p14="http://schemas.microsoft.com/office/powerpoint/2010/main" val="174879219"/>
      </p:ext>
    </p:extLst>
  </p:cSld>
  <p:clrMap bg1="lt1" tx1="dk1" bg2="lt2" tx2="dk2" accent1="accent1" accent2="accent2" accent3="accent3" accent4="accent4" accent5="accent5" accent6="accent6" hlink="hlink" folHlink="folHlink"/>
  <p:sldLayoutIdLst>
    <p:sldLayoutId id="2147483869" r:id="rId1"/>
  </p:sldLayoutIdLst>
  <p:hf hdr="0"/>
  <p:txStyles>
    <p:titleStyle>
      <a:lvl1pPr algn="l" defTabSz="914332"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4" indent="-228584" algn="l" defTabSz="91433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5.xml"/><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www.first-nature.com/fungi/agaricus-bisporus.php" TargetMode="External"/><Relationship Id="rId3" Type="http://schemas.openxmlformats.org/officeDocument/2006/relationships/hyperlink" Target="https://archive.ics.uci.edu/ml/datasets/mushroom" TargetMode="External"/><Relationship Id="rId7" Type="http://schemas.openxmlformats.org/officeDocument/2006/relationships/hyperlink" Target="https://medium.com/analytics-vidhya/mushroom-classification-using-different-classifiers-aa338c1cd0ff"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hyperlink" Target="https://www.youtube.com/playlist?list=PL6hUQCYXoCBPbe4ViMJ2L0gPaJDk-9xGM" TargetMode="External"/><Relationship Id="rId11" Type="http://schemas.openxmlformats.org/officeDocument/2006/relationships/hyperlink" Target="https://en.wikipedia.org/wiki/Volvariella_volvacea" TargetMode="External"/><Relationship Id="rId5" Type="http://schemas.openxmlformats.org/officeDocument/2006/relationships/hyperlink" Target="https://www.analyticsvidhya.com/blog/2021/06/understanding-random-forest/" TargetMode="External"/><Relationship Id="rId10" Type="http://schemas.openxmlformats.org/officeDocument/2006/relationships/hyperlink" Target="https://www.first-nature.com/fungi/lepiota-cristata.php" TargetMode="External"/><Relationship Id="rId4" Type="http://schemas.openxmlformats.org/officeDocument/2006/relationships/hyperlink" Target="https://www.javatpoint.com/machine-learning-random-forest-algorithm" TargetMode="External"/><Relationship Id="rId9" Type="http://schemas.openxmlformats.org/officeDocument/2006/relationships/hyperlink" Target="https://www.first-nature.com/fungi/amanita-phalloides.php"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archive.ics.uci.edu/ml/datasets/mushroom" TargetMode="Externa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gauthamk02/MushroomClassificationProject"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hyperlink" Target="https://colab.research.google.com/github/gauthamk02/MushroomClassificationProject/blob/main/MushrromClassification.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l"/>
            <a:r>
              <a:rPr lang="en-US" dirty="0"/>
              <a:t>Mushroom Classification using Random Forest </a:t>
            </a:r>
            <a:endParaRPr lang="en-AU" dirty="0"/>
          </a:p>
        </p:txBody>
      </p:sp>
    </p:spTree>
    <p:extLst>
      <p:ext uri="{BB962C8B-B14F-4D97-AF65-F5344CB8AC3E}">
        <p14:creationId xmlns:p14="http://schemas.microsoft.com/office/powerpoint/2010/main" val="11620584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FF0BE5B-6542-494E-8A8C-DFC4782915EF}"/>
              </a:ext>
            </a:extLst>
          </p:cNvPr>
          <p:cNvSpPr txBox="1"/>
          <p:nvPr/>
        </p:nvSpPr>
        <p:spPr>
          <a:xfrm>
            <a:off x="327891" y="631767"/>
            <a:ext cx="10594109" cy="5909310"/>
          </a:xfrm>
          <a:prstGeom prst="rect">
            <a:avLst/>
          </a:prstGeom>
          <a:noFill/>
        </p:spPr>
        <p:txBody>
          <a:bodyPr wrap="square" rtlCol="0">
            <a:spAutoFit/>
          </a:bodyPr>
          <a:lstStyle/>
          <a:p>
            <a:pPr algn="l"/>
            <a:r>
              <a:rPr lang="en-US" i="0" dirty="0">
                <a:solidFill>
                  <a:schemeClr val="bg1"/>
                </a:solidFill>
                <a:effectLst/>
              </a:rPr>
              <a:t>The new model trained on selected features has good accuracy and can be tested on real mushrooms</a:t>
            </a:r>
            <a:r>
              <a:rPr lang="en-US" i="0" dirty="0" smtClean="0">
                <a:solidFill>
                  <a:schemeClr val="bg1"/>
                </a:solidFill>
                <a:effectLst/>
              </a:rPr>
              <a:t>.</a:t>
            </a:r>
          </a:p>
          <a:p>
            <a:pPr algn="l"/>
            <a:endParaRPr lang="en-US" dirty="0">
              <a:solidFill>
                <a:schemeClr val="bg1"/>
              </a:solidFill>
            </a:endParaRPr>
          </a:p>
          <a:p>
            <a:pPr algn="l"/>
            <a:endParaRPr lang="en-US" i="0" dirty="0">
              <a:solidFill>
                <a:schemeClr val="bg1"/>
              </a:solidFill>
              <a:effectLst/>
            </a:endParaRPr>
          </a:p>
          <a:p>
            <a:pPr algn="l"/>
            <a:r>
              <a:rPr lang="en-US" i="0" dirty="0">
                <a:solidFill>
                  <a:schemeClr val="bg1"/>
                </a:solidFill>
                <a:effectLst/>
              </a:rPr>
              <a:t>The following mushrooms were selected to test against the model to ensure it works properly-</a:t>
            </a:r>
          </a:p>
          <a:p>
            <a:pPr algn="l"/>
            <a:endParaRPr lang="en-US" i="0" dirty="0">
              <a:solidFill>
                <a:schemeClr val="bg1"/>
              </a:solidFill>
              <a:effectLst/>
            </a:endParaRPr>
          </a:p>
          <a:p>
            <a:pPr algn="l">
              <a:buFont typeface="+mj-lt"/>
              <a:buAutoNum type="arabicPeriod"/>
            </a:pPr>
            <a:r>
              <a:rPr lang="en-US" i="0" dirty="0">
                <a:solidFill>
                  <a:schemeClr val="bg1"/>
                </a:solidFill>
                <a:effectLst/>
              </a:rPr>
              <a:t>  Agaricus Bisporous - Edible</a:t>
            </a:r>
          </a:p>
          <a:p>
            <a:pPr algn="l">
              <a:buFont typeface="+mj-lt"/>
              <a:buAutoNum type="arabicPeriod"/>
            </a:pPr>
            <a:r>
              <a:rPr lang="en-US" i="0" dirty="0">
                <a:solidFill>
                  <a:schemeClr val="bg1"/>
                </a:solidFill>
                <a:effectLst/>
              </a:rPr>
              <a:t> Amanita Phalloides - Poisonous</a:t>
            </a:r>
          </a:p>
          <a:p>
            <a:pPr algn="l">
              <a:buFont typeface="+mj-lt"/>
              <a:buAutoNum type="arabicPeriod"/>
            </a:pPr>
            <a:r>
              <a:rPr lang="en-US" i="0" dirty="0">
                <a:solidFill>
                  <a:schemeClr val="bg1"/>
                </a:solidFill>
                <a:effectLst/>
              </a:rPr>
              <a:t> Volvariella </a:t>
            </a:r>
            <a:r>
              <a:rPr lang="en-US" i="0" dirty="0" err="1">
                <a:solidFill>
                  <a:schemeClr val="bg1"/>
                </a:solidFill>
                <a:effectLst/>
              </a:rPr>
              <a:t>Volvacea</a:t>
            </a:r>
            <a:r>
              <a:rPr lang="en-US" i="0" dirty="0">
                <a:solidFill>
                  <a:schemeClr val="bg1"/>
                </a:solidFill>
                <a:effectLst/>
              </a:rPr>
              <a:t> </a:t>
            </a:r>
            <a:r>
              <a:rPr lang="en-US" i="0" dirty="0" smtClean="0">
                <a:solidFill>
                  <a:schemeClr val="bg1"/>
                </a:solidFill>
                <a:effectLst/>
              </a:rPr>
              <a:t>- Edible</a:t>
            </a:r>
          </a:p>
          <a:p>
            <a:pPr algn="l">
              <a:buFont typeface="+mj-lt"/>
              <a:buAutoNum type="arabicPeriod"/>
            </a:pPr>
            <a:r>
              <a:rPr lang="en-US" dirty="0" smtClean="0">
                <a:solidFill>
                  <a:schemeClr val="bg1"/>
                </a:solidFill>
              </a:rPr>
              <a:t> </a:t>
            </a:r>
            <a:r>
              <a:rPr lang="en-US" dirty="0" err="1" smtClean="0">
                <a:solidFill>
                  <a:schemeClr val="bg1"/>
                </a:solidFill>
              </a:rPr>
              <a:t>Lepiota</a:t>
            </a:r>
            <a:r>
              <a:rPr lang="en-US" dirty="0" smtClean="0">
                <a:solidFill>
                  <a:schemeClr val="bg1"/>
                </a:solidFill>
              </a:rPr>
              <a:t> </a:t>
            </a:r>
            <a:r>
              <a:rPr lang="en-US" dirty="0" err="1" smtClean="0">
                <a:solidFill>
                  <a:schemeClr val="bg1"/>
                </a:solidFill>
              </a:rPr>
              <a:t>Cristata</a:t>
            </a:r>
            <a:r>
              <a:rPr lang="en-US" dirty="0" smtClean="0">
                <a:solidFill>
                  <a:schemeClr val="bg1"/>
                </a:solidFill>
              </a:rPr>
              <a:t> - Poisonous</a:t>
            </a:r>
            <a:endParaRPr lang="en-US" i="0" dirty="0">
              <a:solidFill>
                <a:schemeClr val="bg1"/>
              </a:solidFill>
              <a:effectLst/>
            </a:endParaRPr>
          </a:p>
          <a:p>
            <a:pPr algn="l">
              <a:buFont typeface="+mj-lt"/>
              <a:buAutoNum type="arabicPeriod"/>
            </a:pPr>
            <a:endParaRPr lang="en-US" dirty="0">
              <a:solidFill>
                <a:srgbClr val="D5D5D5"/>
              </a:solidFill>
            </a:endParaRPr>
          </a:p>
          <a:p>
            <a:endParaRPr lang="en-US" dirty="0">
              <a:solidFill>
                <a:srgbClr val="D5D5D5"/>
              </a:solidFill>
            </a:endParaRPr>
          </a:p>
          <a:p>
            <a:r>
              <a:rPr lang="en-US" dirty="0">
                <a:solidFill>
                  <a:schemeClr val="bg1"/>
                </a:solidFill>
              </a:rPr>
              <a:t>The Result obtained was:</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The Above mushrooms were </a:t>
            </a:r>
            <a:r>
              <a:rPr lang="en-US" dirty="0" smtClean="0">
                <a:solidFill>
                  <a:schemeClr val="bg1"/>
                </a:solidFill>
              </a:rPr>
              <a:t>classified using</a:t>
            </a:r>
            <a:r>
              <a:rPr lang="en-US" dirty="0" smtClean="0">
                <a:solidFill>
                  <a:schemeClr val="bg1"/>
                </a:solidFill>
              </a:rPr>
              <a:t> our </a:t>
            </a:r>
            <a:r>
              <a:rPr lang="en-US" dirty="0">
                <a:solidFill>
                  <a:schemeClr val="bg1"/>
                </a:solidFill>
              </a:rPr>
              <a:t>Second </a:t>
            </a:r>
            <a:r>
              <a:rPr lang="en-US" dirty="0" smtClean="0">
                <a:solidFill>
                  <a:schemeClr val="bg1"/>
                </a:solidFill>
              </a:rPr>
              <a:t>model which classified if </a:t>
            </a:r>
            <a:r>
              <a:rPr lang="en-US" dirty="0">
                <a:solidFill>
                  <a:schemeClr val="bg1"/>
                </a:solidFill>
              </a:rPr>
              <a:t>the mushroom was edible or </a:t>
            </a:r>
            <a:r>
              <a:rPr lang="en-US" dirty="0" smtClean="0">
                <a:solidFill>
                  <a:schemeClr val="bg1"/>
                </a:solidFill>
              </a:rPr>
              <a:t>poisonous</a:t>
            </a:r>
            <a:r>
              <a:rPr lang="en-US" dirty="0" smtClean="0">
                <a:solidFill>
                  <a:schemeClr val="bg1"/>
                </a:solidFill>
              </a:rPr>
              <a:t> </a:t>
            </a:r>
            <a:r>
              <a:rPr lang="en-US" dirty="0" smtClean="0">
                <a:solidFill>
                  <a:schemeClr val="bg1"/>
                </a:solidFill>
              </a:rPr>
              <a:t>accurately</a:t>
            </a:r>
            <a:r>
              <a:rPr lang="en-US" dirty="0" smtClean="0">
                <a:solidFill>
                  <a:schemeClr val="bg1"/>
                </a:solidFill>
              </a:rPr>
              <a:t> using just 5 </a:t>
            </a:r>
            <a:r>
              <a:rPr lang="en-US" dirty="0">
                <a:solidFill>
                  <a:schemeClr val="bg1"/>
                </a:solidFill>
              </a:rPr>
              <a:t>traits of a mushroom rather than the 23 </a:t>
            </a:r>
            <a:r>
              <a:rPr lang="en-US" dirty="0" smtClean="0">
                <a:solidFill>
                  <a:schemeClr val="bg1"/>
                </a:solidFill>
              </a:rPr>
              <a:t>traits </a:t>
            </a:r>
            <a:r>
              <a:rPr lang="en-US" dirty="0">
                <a:solidFill>
                  <a:schemeClr val="bg1"/>
                </a:solidFill>
              </a:rPr>
              <a:t>which is needed in the First model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0860" y="1806990"/>
            <a:ext cx="6496050" cy="185737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885" y="4130348"/>
            <a:ext cx="4371975" cy="1285875"/>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b="17081"/>
          <a:stretch/>
        </p:blipFill>
        <p:spPr>
          <a:xfrm>
            <a:off x="3958070" y="993495"/>
            <a:ext cx="3333750" cy="347512"/>
          </a:xfrm>
          <a:prstGeom prst="rect">
            <a:avLst/>
          </a:prstGeom>
        </p:spPr>
      </p:pic>
    </p:spTree>
    <p:extLst>
      <p:ext uri="{BB962C8B-B14F-4D97-AF65-F5344CB8AC3E}">
        <p14:creationId xmlns:p14="http://schemas.microsoft.com/office/powerpoint/2010/main" val="1286614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9382" y="221673"/>
            <a:ext cx="11804073" cy="2523768"/>
          </a:xfrm>
          <a:prstGeom prst="rect">
            <a:avLst/>
          </a:prstGeom>
          <a:noFill/>
        </p:spPr>
        <p:txBody>
          <a:bodyPr wrap="square" rtlCol="0">
            <a:spAutoFit/>
          </a:bodyPr>
          <a:lstStyle/>
          <a:p>
            <a:pPr algn="ctr"/>
            <a:r>
              <a:rPr lang="en-US" sz="3200" b="1" dirty="0" smtClean="0">
                <a:solidFill>
                  <a:schemeClr val="bg1"/>
                </a:solidFill>
              </a:rPr>
              <a:t>Results</a:t>
            </a:r>
          </a:p>
          <a:p>
            <a:pPr marL="285750" indent="-285750">
              <a:buFont typeface="Arial" panose="020B0604020202020204" pitchFamily="34" charset="0"/>
              <a:buChar char="•"/>
            </a:pPr>
            <a:endParaRPr lang="en-US" dirty="0" smtClean="0">
              <a:solidFill>
                <a:schemeClr val="bg1"/>
              </a:solidFill>
            </a:endParaRPr>
          </a:p>
          <a:p>
            <a:pPr marL="285750" indent="-285750">
              <a:buFont typeface="Arial" panose="020B0604020202020204" pitchFamily="34" charset="0"/>
              <a:buChar char="•"/>
            </a:pPr>
            <a:r>
              <a:rPr lang="en-US" dirty="0" smtClean="0">
                <a:solidFill>
                  <a:schemeClr val="bg1"/>
                </a:solidFill>
              </a:rPr>
              <a:t>The model </a:t>
            </a:r>
            <a:r>
              <a:rPr lang="en-US" dirty="0">
                <a:solidFill>
                  <a:schemeClr val="bg1"/>
                </a:solidFill>
              </a:rPr>
              <a:t>was able to </a:t>
            </a:r>
            <a:r>
              <a:rPr lang="en-US" dirty="0" smtClean="0">
                <a:solidFill>
                  <a:schemeClr val="bg1"/>
                </a:solidFill>
              </a:rPr>
              <a:t>classify the </a:t>
            </a:r>
            <a:r>
              <a:rPr lang="en-US" dirty="0">
                <a:solidFill>
                  <a:schemeClr val="bg1"/>
                </a:solidFill>
              </a:rPr>
              <a:t>mushroom </a:t>
            </a:r>
            <a:r>
              <a:rPr lang="en-US" dirty="0" smtClean="0">
                <a:solidFill>
                  <a:schemeClr val="bg1"/>
                </a:solidFill>
              </a:rPr>
              <a:t>as edible or poisonous using all features with </a:t>
            </a:r>
            <a:r>
              <a:rPr lang="en-US" dirty="0">
                <a:solidFill>
                  <a:schemeClr val="bg1"/>
                </a:solidFill>
              </a:rPr>
              <a:t>an accuracy of </a:t>
            </a:r>
            <a:r>
              <a:rPr lang="en-US" dirty="0" smtClean="0">
                <a:solidFill>
                  <a:schemeClr val="bg1"/>
                </a:solidFill>
              </a:rPr>
              <a:t>100%.</a:t>
            </a:r>
          </a:p>
          <a:p>
            <a:pPr marL="285750" indent="-285750">
              <a:buFont typeface="Arial" panose="020B0604020202020204" pitchFamily="34" charset="0"/>
              <a:buChar char="•"/>
            </a:pPr>
            <a:r>
              <a:rPr lang="en-US" dirty="0">
                <a:solidFill>
                  <a:schemeClr val="bg1"/>
                </a:solidFill>
              </a:rPr>
              <a:t>The </a:t>
            </a:r>
            <a:r>
              <a:rPr lang="en-US" dirty="0" smtClean="0">
                <a:solidFill>
                  <a:schemeClr val="bg1"/>
                </a:solidFill>
              </a:rPr>
              <a:t>testing model for real mushrooms was </a:t>
            </a:r>
            <a:r>
              <a:rPr lang="en-US" dirty="0">
                <a:solidFill>
                  <a:schemeClr val="bg1"/>
                </a:solidFill>
              </a:rPr>
              <a:t>able to classify the mushroom as edible or poisonous using 5</a:t>
            </a:r>
            <a:r>
              <a:rPr lang="en-US" dirty="0" smtClean="0">
                <a:solidFill>
                  <a:schemeClr val="bg1"/>
                </a:solidFill>
              </a:rPr>
              <a:t> features </a:t>
            </a:r>
            <a:r>
              <a:rPr lang="en-US" dirty="0">
                <a:solidFill>
                  <a:schemeClr val="bg1"/>
                </a:solidFill>
              </a:rPr>
              <a:t>with an accuracy of </a:t>
            </a:r>
            <a:r>
              <a:rPr lang="en-US" dirty="0" smtClean="0">
                <a:solidFill>
                  <a:schemeClr val="bg1"/>
                </a:solidFill>
              </a:rPr>
              <a:t>99.88%.</a:t>
            </a:r>
          </a:p>
          <a:p>
            <a:pPr marL="285750" indent="-285750">
              <a:buFont typeface="Arial" panose="020B0604020202020204" pitchFamily="34" charset="0"/>
              <a:buChar char="•"/>
            </a:pPr>
            <a:r>
              <a:rPr lang="en-US" dirty="0" smtClean="0">
                <a:solidFill>
                  <a:schemeClr val="bg1"/>
                </a:solidFill>
              </a:rPr>
              <a:t>The testing model classified all the 4 mushrooms passed to it correctly</a:t>
            </a: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752418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08C436-70CC-460D-B50C-C76469DD5D1D}"/>
              </a:ext>
            </a:extLst>
          </p:cNvPr>
          <p:cNvSpPr txBox="1"/>
          <p:nvPr/>
        </p:nvSpPr>
        <p:spPr>
          <a:xfrm>
            <a:off x="3943927" y="79950"/>
            <a:ext cx="4655127" cy="584775"/>
          </a:xfrm>
          <a:prstGeom prst="rect">
            <a:avLst/>
          </a:prstGeom>
          <a:noFill/>
        </p:spPr>
        <p:txBody>
          <a:bodyPr wrap="square" rtlCol="0">
            <a:spAutoFit/>
          </a:bodyPr>
          <a:lstStyle/>
          <a:p>
            <a:pPr algn="ctr"/>
            <a:r>
              <a:rPr lang="en-US" sz="3200" b="1" dirty="0">
                <a:solidFill>
                  <a:schemeClr val="bg1"/>
                </a:solidFill>
              </a:rPr>
              <a:t>REFERENCES</a:t>
            </a:r>
          </a:p>
        </p:txBody>
      </p:sp>
      <p:sp>
        <p:nvSpPr>
          <p:cNvPr id="4" name="TextBox 3">
            <a:extLst>
              <a:ext uri="{FF2B5EF4-FFF2-40B4-BE49-F238E27FC236}">
                <a16:creationId xmlns:a16="http://schemas.microsoft.com/office/drawing/2014/main" id="{248FC25A-D0D8-42F3-BBF6-86E7F9A1DCD8}"/>
              </a:ext>
            </a:extLst>
          </p:cNvPr>
          <p:cNvSpPr txBox="1"/>
          <p:nvPr/>
        </p:nvSpPr>
        <p:spPr>
          <a:xfrm>
            <a:off x="193964" y="1045979"/>
            <a:ext cx="11776363" cy="5324535"/>
          </a:xfrm>
          <a:prstGeom prst="rect">
            <a:avLst/>
          </a:prstGeom>
          <a:noFill/>
        </p:spPr>
        <p:txBody>
          <a:bodyPr wrap="square" rtlCol="0">
            <a:spAutoFit/>
          </a:bodyPr>
          <a:lstStyle/>
          <a:p>
            <a:r>
              <a:rPr lang="en-US" sz="2000" dirty="0" smtClean="0">
                <a:solidFill>
                  <a:schemeClr val="bg1"/>
                </a:solidFill>
              </a:rPr>
              <a:t>Dataset</a:t>
            </a:r>
            <a:endParaRPr lang="en-US" sz="2000" dirty="0">
              <a:solidFill>
                <a:schemeClr val="bg1"/>
              </a:solidFill>
            </a:endParaRPr>
          </a:p>
          <a:p>
            <a:pPr marL="285750" indent="-285750">
              <a:buFont typeface="Arial" panose="020B0604020202020204" pitchFamily="34" charset="0"/>
              <a:buChar char="•"/>
            </a:pPr>
            <a:r>
              <a:rPr lang="en-US" sz="2000" dirty="0" smtClean="0">
                <a:solidFill>
                  <a:schemeClr val="bg1"/>
                </a:solidFill>
                <a:hlinkClick r:id="rId3"/>
              </a:rPr>
              <a:t>https</a:t>
            </a:r>
            <a:r>
              <a:rPr lang="en-US" sz="2000" dirty="0">
                <a:solidFill>
                  <a:schemeClr val="bg1"/>
                </a:solidFill>
                <a:hlinkClick r:id="rId3"/>
              </a:rPr>
              <a:t>://archive.ics.uci.edu/ml/datasets/mushroom</a:t>
            </a:r>
            <a:endParaRPr lang="en-US" sz="2000" dirty="0">
              <a:solidFill>
                <a:schemeClr val="bg1"/>
              </a:solidFill>
            </a:endParaRPr>
          </a:p>
          <a:p>
            <a:pPr marL="342900" indent="-342900">
              <a:buFont typeface="Arial" panose="020B0604020202020204" pitchFamily="34" charset="0"/>
              <a:buChar char="•"/>
            </a:pPr>
            <a:endParaRPr lang="en-US" sz="2000" dirty="0" smtClean="0">
              <a:solidFill>
                <a:schemeClr val="bg1"/>
              </a:solidFill>
            </a:endParaRPr>
          </a:p>
          <a:p>
            <a:r>
              <a:rPr lang="en-US" sz="2000" dirty="0" smtClean="0">
                <a:solidFill>
                  <a:schemeClr val="bg1"/>
                </a:solidFill>
              </a:rPr>
              <a:t>Random </a:t>
            </a:r>
            <a:r>
              <a:rPr lang="en-US" sz="2000" dirty="0">
                <a:solidFill>
                  <a:schemeClr val="bg1"/>
                </a:solidFill>
              </a:rPr>
              <a:t>Forest Classification</a:t>
            </a:r>
          </a:p>
          <a:p>
            <a:pPr>
              <a:buFont typeface="Arial" panose="020B0604020202020204" pitchFamily="34" charset="0"/>
              <a:buChar char="•"/>
            </a:pPr>
            <a:r>
              <a:rPr lang="en-US" sz="2000" dirty="0" smtClean="0">
                <a:solidFill>
                  <a:schemeClr val="bg1"/>
                </a:solidFill>
                <a:hlinkClick r:id="rId4"/>
              </a:rPr>
              <a:t> https</a:t>
            </a:r>
            <a:r>
              <a:rPr lang="en-US" sz="2000" dirty="0">
                <a:solidFill>
                  <a:schemeClr val="bg1"/>
                </a:solidFill>
                <a:hlinkClick r:id="rId4"/>
              </a:rPr>
              <a:t>://www.javatpoint.com/machine-learning-random-forest-algorithm</a:t>
            </a:r>
            <a:endParaRPr lang="en-US" sz="2000" dirty="0">
              <a:solidFill>
                <a:schemeClr val="bg1"/>
              </a:solidFill>
            </a:endParaRPr>
          </a:p>
          <a:p>
            <a:pPr>
              <a:buFont typeface="Arial" panose="020B0604020202020204" pitchFamily="34" charset="0"/>
              <a:buChar char="•"/>
            </a:pPr>
            <a:r>
              <a:rPr lang="en-US" sz="2000" dirty="0" smtClean="0">
                <a:solidFill>
                  <a:schemeClr val="bg1"/>
                </a:solidFill>
                <a:hlinkClick r:id="rId5"/>
              </a:rPr>
              <a:t> https</a:t>
            </a:r>
            <a:r>
              <a:rPr lang="en-US" sz="2000" dirty="0">
                <a:solidFill>
                  <a:schemeClr val="bg1"/>
                </a:solidFill>
                <a:hlinkClick r:id="rId5"/>
              </a:rPr>
              <a:t>://www.analyticsvidhya.com/blog/2021/06/understanding-random-forest/</a:t>
            </a:r>
            <a:endParaRPr lang="en-US" sz="2000" dirty="0">
              <a:solidFill>
                <a:schemeClr val="bg1"/>
              </a:solidFill>
            </a:endParaRPr>
          </a:p>
          <a:p>
            <a:pPr>
              <a:buFont typeface="Arial" panose="020B0604020202020204" pitchFamily="34" charset="0"/>
              <a:buChar char="•"/>
            </a:pPr>
            <a:r>
              <a:rPr lang="en-US" sz="2000" dirty="0">
                <a:solidFill>
                  <a:schemeClr val="bg1"/>
                </a:solidFill>
              </a:rPr>
              <a:t>Custom </a:t>
            </a:r>
            <a:r>
              <a:rPr lang="en-US" sz="2000" dirty="0" smtClean="0">
                <a:solidFill>
                  <a:schemeClr val="bg1"/>
                </a:solidFill>
              </a:rPr>
              <a:t>YouTube </a:t>
            </a:r>
            <a:r>
              <a:rPr lang="en-US" sz="2000" dirty="0">
                <a:solidFill>
                  <a:schemeClr val="bg1"/>
                </a:solidFill>
              </a:rPr>
              <a:t>Playlist - </a:t>
            </a:r>
            <a:r>
              <a:rPr lang="en-US" sz="2000" dirty="0">
                <a:solidFill>
                  <a:schemeClr val="bg1"/>
                </a:solidFill>
                <a:hlinkClick r:id="rId6"/>
              </a:rPr>
              <a:t>https://www.youtube.com/playlist?list=PL6hUQCYXoCBPbe4ViMJ2L0gPaJDk-9xGM</a:t>
            </a:r>
            <a:endParaRPr lang="en-US" sz="2000" dirty="0">
              <a:solidFill>
                <a:schemeClr val="bg1"/>
              </a:solidFill>
            </a:endParaRPr>
          </a:p>
          <a:p>
            <a:endParaRPr lang="en-US" sz="2000" dirty="0" smtClean="0">
              <a:solidFill>
                <a:schemeClr val="bg1"/>
              </a:solidFill>
            </a:endParaRPr>
          </a:p>
          <a:p>
            <a:r>
              <a:rPr lang="en-US" sz="2000" dirty="0" smtClean="0">
                <a:solidFill>
                  <a:schemeClr val="bg1"/>
                </a:solidFill>
              </a:rPr>
              <a:t>Code</a:t>
            </a:r>
            <a:endParaRPr lang="en-US" sz="2000" dirty="0">
              <a:solidFill>
                <a:schemeClr val="bg1"/>
              </a:solidFill>
            </a:endParaRPr>
          </a:p>
          <a:p>
            <a:pPr>
              <a:buFont typeface="Arial" panose="020B0604020202020204" pitchFamily="34" charset="0"/>
              <a:buChar char="•"/>
            </a:pPr>
            <a:r>
              <a:rPr lang="en-US" sz="2000" dirty="0" smtClean="0">
                <a:solidFill>
                  <a:schemeClr val="bg1"/>
                </a:solidFill>
                <a:hlinkClick r:id="rId7"/>
              </a:rPr>
              <a:t> https</a:t>
            </a:r>
            <a:r>
              <a:rPr lang="en-US" sz="2000" dirty="0">
                <a:solidFill>
                  <a:schemeClr val="bg1"/>
                </a:solidFill>
                <a:hlinkClick r:id="rId7"/>
              </a:rPr>
              <a:t>://medium.com/analytics-vidhya/mushroom-classification-using-different-classifiers-aa338c1cd0ff</a:t>
            </a:r>
            <a:endParaRPr lang="en-US" sz="2000" dirty="0">
              <a:solidFill>
                <a:schemeClr val="bg1"/>
              </a:solidFill>
            </a:endParaRPr>
          </a:p>
          <a:p>
            <a:endParaRPr lang="en-US" sz="2000" dirty="0" smtClean="0">
              <a:solidFill>
                <a:schemeClr val="bg1"/>
              </a:solidFill>
            </a:endParaRPr>
          </a:p>
          <a:p>
            <a:r>
              <a:rPr lang="en-US" sz="2000" dirty="0" smtClean="0">
                <a:solidFill>
                  <a:schemeClr val="bg1"/>
                </a:solidFill>
              </a:rPr>
              <a:t>Mushrooms</a:t>
            </a:r>
            <a:endParaRPr lang="en-US" sz="2000" dirty="0">
              <a:solidFill>
                <a:schemeClr val="bg1"/>
              </a:solidFill>
            </a:endParaRPr>
          </a:p>
          <a:p>
            <a:pPr>
              <a:buFont typeface="Arial" panose="020B0604020202020204" pitchFamily="34" charset="0"/>
              <a:buChar char="•"/>
            </a:pPr>
            <a:r>
              <a:rPr lang="en-US" sz="2000" dirty="0" smtClean="0">
                <a:solidFill>
                  <a:schemeClr val="bg1"/>
                </a:solidFill>
                <a:hlinkClick r:id="rId8"/>
              </a:rPr>
              <a:t> https</a:t>
            </a:r>
            <a:r>
              <a:rPr lang="en-US" sz="2000" dirty="0">
                <a:solidFill>
                  <a:schemeClr val="bg1"/>
                </a:solidFill>
                <a:hlinkClick r:id="rId8"/>
              </a:rPr>
              <a:t>://www.first-nature.com/fungi/agaricus-bisporus.php</a:t>
            </a:r>
            <a:endParaRPr lang="en-US" sz="2000" dirty="0">
              <a:solidFill>
                <a:schemeClr val="bg1"/>
              </a:solidFill>
            </a:endParaRPr>
          </a:p>
          <a:p>
            <a:pPr>
              <a:buFont typeface="Arial" panose="020B0604020202020204" pitchFamily="34" charset="0"/>
              <a:buChar char="•"/>
            </a:pPr>
            <a:r>
              <a:rPr lang="en-US" sz="2000" dirty="0" smtClean="0">
                <a:solidFill>
                  <a:schemeClr val="bg1"/>
                </a:solidFill>
                <a:hlinkClick r:id="rId9"/>
              </a:rPr>
              <a:t> https</a:t>
            </a:r>
            <a:r>
              <a:rPr lang="en-US" sz="2000" dirty="0">
                <a:solidFill>
                  <a:schemeClr val="bg1"/>
                </a:solidFill>
                <a:hlinkClick r:id="rId9"/>
              </a:rPr>
              <a:t>://www.first-nature.com/fungi/amanita-phalloides.php</a:t>
            </a:r>
            <a:endParaRPr lang="en-US" sz="2000" dirty="0">
              <a:solidFill>
                <a:schemeClr val="bg1"/>
              </a:solidFill>
            </a:endParaRPr>
          </a:p>
          <a:p>
            <a:pPr>
              <a:buFont typeface="Arial" panose="020B0604020202020204" pitchFamily="34" charset="0"/>
              <a:buChar char="•"/>
            </a:pPr>
            <a:r>
              <a:rPr lang="en-US" sz="2000" dirty="0" smtClean="0">
                <a:solidFill>
                  <a:schemeClr val="bg1"/>
                </a:solidFill>
                <a:hlinkClick r:id="rId10"/>
              </a:rPr>
              <a:t> https</a:t>
            </a:r>
            <a:r>
              <a:rPr lang="en-US" sz="2000" dirty="0">
                <a:solidFill>
                  <a:schemeClr val="bg1"/>
                </a:solidFill>
                <a:hlinkClick r:id="rId10"/>
              </a:rPr>
              <a:t>://</a:t>
            </a:r>
            <a:r>
              <a:rPr lang="en-US" sz="2000" dirty="0" smtClean="0">
                <a:solidFill>
                  <a:schemeClr val="bg1"/>
                </a:solidFill>
                <a:hlinkClick r:id="rId10"/>
              </a:rPr>
              <a:t>www.first-nature.com/fungi/lepiota-cristata.php</a:t>
            </a:r>
            <a:endParaRPr lang="en-US" sz="2000" dirty="0" smtClean="0">
              <a:solidFill>
                <a:schemeClr val="bg1"/>
              </a:solidFill>
            </a:endParaRPr>
          </a:p>
          <a:p>
            <a:pPr>
              <a:buFont typeface="Arial" panose="020B0604020202020204" pitchFamily="34" charset="0"/>
              <a:buChar char="•"/>
            </a:pPr>
            <a:r>
              <a:rPr lang="en-US" sz="2000" dirty="0" smtClean="0">
                <a:solidFill>
                  <a:schemeClr val="bg1"/>
                </a:solidFill>
                <a:hlinkClick r:id="rId11"/>
              </a:rPr>
              <a:t> </a:t>
            </a:r>
            <a:r>
              <a:rPr lang="en-US" sz="2000" dirty="0" smtClean="0">
                <a:hlinkClick r:id="rId11"/>
              </a:rPr>
              <a:t>https</a:t>
            </a:r>
            <a:r>
              <a:rPr lang="en-US" sz="2000" dirty="0">
                <a:hlinkClick r:id="rId11"/>
              </a:rPr>
              <a:t>://en.wikipedia.org/wiki/Volvariella_volvacea</a:t>
            </a:r>
            <a:endParaRPr lang="en-US" sz="2000" dirty="0"/>
          </a:p>
          <a:p>
            <a:pPr>
              <a:buFont typeface="Arial" panose="020B0604020202020204" pitchFamily="34" charset="0"/>
              <a:buChar char="•"/>
            </a:pPr>
            <a:endParaRPr lang="en-US" sz="2000" b="0" i="0" dirty="0">
              <a:solidFill>
                <a:schemeClr val="bg1"/>
              </a:solidFill>
              <a:effectLst/>
            </a:endParaRPr>
          </a:p>
        </p:txBody>
      </p:sp>
    </p:spTree>
    <p:extLst>
      <p:ext uri="{BB962C8B-B14F-4D97-AF65-F5344CB8AC3E}">
        <p14:creationId xmlns:p14="http://schemas.microsoft.com/office/powerpoint/2010/main" val="675268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B726FF-0B91-47B9-9A27-9EC6E51D31A6}"/>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53E2FCCF-F65D-4FFB-85D7-A0B70BB9C23A}"/>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B9360811-4A24-41B1-9CC8-13A6A406E9A8}"/>
              </a:ext>
            </a:extLst>
          </p:cNvPr>
          <p:cNvSpPr>
            <a:spLocks noGrp="1"/>
          </p:cNvSpPr>
          <p:nvPr>
            <p:ph type="sldNum" sz="quarter" idx="12"/>
          </p:nvPr>
        </p:nvSpPr>
        <p:spPr/>
        <p:txBody>
          <a:bodyPr/>
          <a:lstStyle/>
          <a:p>
            <a:fld id="{CE7809C5-EAA0-BC41-804F-8C0058248A03}" type="slidenum">
              <a:rPr lang="en-GB" smtClean="0"/>
              <a:pPr/>
              <a:t>13</a:t>
            </a:fld>
            <a:endParaRPr lang="en-GB" dirty="0"/>
          </a:p>
        </p:txBody>
      </p:sp>
      <p:sp>
        <p:nvSpPr>
          <p:cNvPr id="5" name="Text Placeholder 4">
            <a:extLst>
              <a:ext uri="{FF2B5EF4-FFF2-40B4-BE49-F238E27FC236}">
                <a16:creationId xmlns:a16="http://schemas.microsoft.com/office/drawing/2014/main" id="{A0CB0943-75CB-41F1-BBEB-14591E306F02}"/>
              </a:ext>
            </a:extLst>
          </p:cNvPr>
          <p:cNvSpPr>
            <a:spLocks noGrp="1"/>
          </p:cNvSpPr>
          <p:nvPr>
            <p:ph type="body" idx="1"/>
          </p:nvPr>
        </p:nvSpPr>
        <p:spPr/>
        <p:txBody>
          <a:bodyPr/>
          <a:lstStyle/>
          <a:p>
            <a:endParaRPr lang="en-US" dirty="0"/>
          </a:p>
        </p:txBody>
      </p:sp>
      <p:sp>
        <p:nvSpPr>
          <p:cNvPr id="6" name="Title 5">
            <a:extLst>
              <a:ext uri="{FF2B5EF4-FFF2-40B4-BE49-F238E27FC236}">
                <a16:creationId xmlns:a16="http://schemas.microsoft.com/office/drawing/2014/main" id="{CA9282F7-7DEC-4885-905F-EA321AED3145}"/>
              </a:ext>
            </a:extLst>
          </p:cNvPr>
          <p:cNvSpPr>
            <a:spLocks noGrp="1"/>
          </p:cNvSpPr>
          <p:nvPr>
            <p:ph type="title"/>
          </p:nvPr>
        </p:nvSpPr>
        <p:spPr/>
        <p:txBody>
          <a:bodyPr/>
          <a:lstStyle/>
          <a:p>
            <a:endParaRPr lang="en-US" dirty="0"/>
          </a:p>
        </p:txBody>
      </p:sp>
      <p:pic>
        <p:nvPicPr>
          <p:cNvPr id="7" name="Picture 6">
            <a:extLst>
              <a:ext uri="{FF2B5EF4-FFF2-40B4-BE49-F238E27FC236}">
                <a16:creationId xmlns:a16="http://schemas.microsoft.com/office/drawing/2014/main" id="{48A114DC-503C-46B1-B910-47EAE963173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31658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2455" r="12455"/>
          <a:stretch>
            <a:fillRect/>
          </a:stretch>
        </p:blipFill>
        <p:spPr/>
      </p:pic>
      <p:sp>
        <p:nvSpPr>
          <p:cNvPr id="9" name="Rectangle 8"/>
          <p:cNvSpPr/>
          <p:nvPr/>
        </p:nvSpPr>
        <p:spPr>
          <a:xfrm>
            <a:off x="2993366" y="1936263"/>
            <a:ext cx="6096000" cy="3231654"/>
          </a:xfrm>
          <a:prstGeom prst="rect">
            <a:avLst/>
          </a:prstGeom>
        </p:spPr>
        <p:txBody>
          <a:bodyPr>
            <a:spAutoFit/>
          </a:bodyPr>
          <a:lstStyle/>
          <a:p>
            <a:pPr algn="ctr">
              <a:lnSpc>
                <a:spcPct val="150000"/>
              </a:lnSpc>
              <a:spcAft>
                <a:spcPts val="0"/>
              </a:spcAft>
            </a:pPr>
            <a:r>
              <a:rPr lang="en-US" sz="2400" i="1" dirty="0">
                <a:solidFill>
                  <a:srgbClr val="FFFFFF"/>
                </a:solidFill>
                <a:latin typeface="Bahnschrift SemiBold Condensed" panose="020B0502040204020203" pitchFamily="34" charset="0"/>
                <a:ea typeface="Times New Roman" panose="02020603050405020304" pitchFamily="18" charset="0"/>
              </a:rPr>
              <a:t>Group Members</a:t>
            </a:r>
            <a:endParaRPr lang="en-AU" sz="2400" dirty="0">
              <a:latin typeface="Bahnschrift SemiBold Condensed" panose="020B0502040204020203" pitchFamily="34" charset="0"/>
              <a:ea typeface="Times New Roman" panose="02020603050405020304" pitchFamily="18" charset="0"/>
            </a:endParaRPr>
          </a:p>
          <a:p>
            <a:pPr>
              <a:spcAft>
                <a:spcPts val="0"/>
              </a:spcAft>
            </a:pPr>
            <a:r>
              <a:rPr lang="en-US" sz="2400" dirty="0">
                <a:solidFill>
                  <a:srgbClr val="FFFFFF"/>
                </a:solidFill>
                <a:latin typeface="Bahnschrift SemiBold Condensed" panose="020B0502040204020203" pitchFamily="34" charset="0"/>
                <a:ea typeface="Times New Roman" panose="02020603050405020304" pitchFamily="18" charset="0"/>
              </a:rPr>
              <a:t>                 </a:t>
            </a:r>
            <a:endParaRPr lang="en-AU" sz="2400" dirty="0">
              <a:latin typeface="Bahnschrift SemiBold Condensed" panose="020B0502040204020203" pitchFamily="34" charset="0"/>
              <a:ea typeface="Times New Roman" panose="02020603050405020304" pitchFamily="18" charset="0"/>
            </a:endParaRPr>
          </a:p>
          <a:p>
            <a:pPr algn="ctr"/>
            <a:r>
              <a:rPr lang="en-US" sz="2400" dirty="0">
                <a:solidFill>
                  <a:srgbClr val="FFFFFF"/>
                </a:solidFill>
                <a:latin typeface="Bahnschrift SemiBold Condensed" panose="020B0502040204020203" pitchFamily="34" charset="0"/>
                <a:ea typeface="Times New Roman" panose="02020603050405020304" pitchFamily="18" charset="0"/>
              </a:rPr>
              <a:t>   </a:t>
            </a:r>
            <a:r>
              <a:rPr lang="en-US" sz="2400" dirty="0" smtClean="0">
                <a:solidFill>
                  <a:srgbClr val="FFFFFF"/>
                </a:solidFill>
                <a:latin typeface="Bahnschrift SemiBold Condensed" panose="020B0502040204020203" pitchFamily="34" charset="0"/>
                <a:ea typeface="Times New Roman" panose="02020603050405020304" pitchFamily="18" charset="0"/>
              </a:rPr>
              <a:t> AM.EN.U4AIE21113                      </a:t>
            </a:r>
            <a:r>
              <a:rPr lang="en-US" sz="2400" dirty="0">
                <a:solidFill>
                  <a:srgbClr val="FFFFFF"/>
                </a:solidFill>
                <a:latin typeface="Bahnschrift SemiBold Condensed" panose="020B0502040204020203" pitchFamily="34" charset="0"/>
                <a:ea typeface="Times New Roman" panose="02020603050405020304" pitchFamily="18" charset="0"/>
              </a:rPr>
              <a:t>Ananthakrishnan</a:t>
            </a:r>
            <a:endParaRPr lang="en-AU" sz="2400" dirty="0">
              <a:latin typeface="Bahnschrift SemiBold Condensed" panose="020B0502040204020203" pitchFamily="34" charset="0"/>
              <a:ea typeface="Times New Roman" panose="02020603050405020304" pitchFamily="18" charset="0"/>
            </a:endParaRPr>
          </a:p>
          <a:p>
            <a:pPr algn="ctr">
              <a:spcAft>
                <a:spcPts val="0"/>
              </a:spcAft>
            </a:pPr>
            <a:r>
              <a:rPr lang="en-US" sz="2400" dirty="0">
                <a:solidFill>
                  <a:srgbClr val="FFFFFF"/>
                </a:solidFill>
                <a:latin typeface="Bahnschrift SemiBold Condensed" panose="020B0502040204020203" pitchFamily="34" charset="0"/>
                <a:ea typeface="Times New Roman" panose="02020603050405020304" pitchFamily="18" charset="0"/>
              </a:rPr>
              <a:t>  AM.EN.U4AIE21173                        Mridul </a:t>
            </a:r>
            <a:r>
              <a:rPr lang="en-US" sz="2400" dirty="0" smtClean="0">
                <a:solidFill>
                  <a:srgbClr val="FFFFFF"/>
                </a:solidFill>
                <a:latin typeface="Bahnschrift SemiBold Condensed" panose="020B0502040204020203" pitchFamily="34" charset="0"/>
                <a:ea typeface="Times New Roman" panose="02020603050405020304" pitchFamily="18" charset="0"/>
              </a:rPr>
              <a:t>Sharma</a:t>
            </a:r>
          </a:p>
          <a:p>
            <a:pPr algn="ctr">
              <a:spcAft>
                <a:spcPts val="0"/>
              </a:spcAft>
            </a:pPr>
            <a:r>
              <a:rPr lang="en-US" sz="2400" dirty="0">
                <a:solidFill>
                  <a:srgbClr val="FFFFFF"/>
                </a:solidFill>
                <a:latin typeface="Bahnschrift SemiBold Condensed" panose="020B0502040204020203" pitchFamily="34" charset="0"/>
                <a:ea typeface="Times New Roman" panose="02020603050405020304" pitchFamily="18" charset="0"/>
              </a:rPr>
              <a:t> </a:t>
            </a:r>
            <a:r>
              <a:rPr lang="en-US" sz="2400" dirty="0" smtClean="0">
                <a:solidFill>
                  <a:srgbClr val="FFFFFF"/>
                </a:solidFill>
                <a:latin typeface="Bahnschrift SemiBold Condensed" panose="020B0502040204020203" pitchFamily="34" charset="0"/>
                <a:ea typeface="Times New Roman" panose="02020603050405020304" pitchFamily="18" charset="0"/>
              </a:rPr>
              <a:t>       AM.EN.U4AIE21129                </a:t>
            </a:r>
            <a:r>
              <a:rPr lang="en-US" sz="2400" dirty="0">
                <a:solidFill>
                  <a:srgbClr val="FFFFFF"/>
                </a:solidFill>
                <a:latin typeface="Bahnschrift SemiBold Condensed" panose="020B0502040204020203" pitchFamily="34" charset="0"/>
                <a:ea typeface="Times New Roman" panose="02020603050405020304" pitchFamily="18" charset="0"/>
              </a:rPr>
              <a:t>Gautham Krishna Priya AM.EN.U4AIE21135                         K Bharadwaj</a:t>
            </a:r>
            <a:endParaRPr lang="en-AU" sz="2400" dirty="0">
              <a:latin typeface="Bahnschrift SemiBold Condensed" panose="020B0502040204020203" pitchFamily="34" charset="0"/>
              <a:ea typeface="Times New Roman" panose="02020603050405020304" pitchFamily="18" charset="0"/>
            </a:endParaRPr>
          </a:p>
          <a:p>
            <a:pPr>
              <a:spcAft>
                <a:spcPts val="0"/>
              </a:spcAft>
            </a:pPr>
            <a:r>
              <a:rPr lang="en-US" sz="2400" dirty="0">
                <a:solidFill>
                  <a:srgbClr val="FFFFFF"/>
                </a:solidFill>
                <a:latin typeface="Bahnschrift SemiBold Condensed" panose="020B0502040204020203" pitchFamily="34" charset="0"/>
                <a:ea typeface="Times New Roman" panose="02020603050405020304" pitchFamily="18" charset="0"/>
              </a:rPr>
              <a:t>           AM.EN.U4AIE21162                    Surya Vamsi Vema</a:t>
            </a:r>
          </a:p>
          <a:p>
            <a:pPr>
              <a:spcAft>
                <a:spcPts val="0"/>
              </a:spcAft>
            </a:pPr>
            <a:r>
              <a:rPr lang="en-US" sz="2400" dirty="0" smtClean="0">
                <a:solidFill>
                  <a:srgbClr val="FFFFFF"/>
                </a:solidFill>
                <a:latin typeface="Bahnschrift SemiBold Condensed" panose="020B0502040204020203" pitchFamily="34" charset="0"/>
                <a:ea typeface="Times New Roman" panose="02020603050405020304" pitchFamily="18" charset="0"/>
              </a:rPr>
              <a:t>           AM.EN.U4AIE21175                             </a:t>
            </a:r>
            <a:r>
              <a:rPr lang="en-US" sz="2400" dirty="0">
                <a:solidFill>
                  <a:srgbClr val="FFFFFF"/>
                </a:solidFill>
                <a:latin typeface="Bahnschrift SemiBold Condensed" panose="020B0502040204020203" pitchFamily="34" charset="0"/>
                <a:ea typeface="Times New Roman" panose="02020603050405020304" pitchFamily="18" charset="0"/>
              </a:rPr>
              <a:t>Kiran P</a:t>
            </a:r>
            <a:endParaRPr lang="en-AU" sz="2400" dirty="0">
              <a:effectLst/>
              <a:latin typeface="Bahnschrift SemiBold Condensed" panose="020B0502040204020203" pitchFamily="34" charset="0"/>
              <a:ea typeface="Times New Roman" panose="02020603050405020304" pitchFamily="18" charset="0"/>
            </a:endParaRPr>
          </a:p>
        </p:txBody>
      </p:sp>
    </p:spTree>
    <p:extLst>
      <p:ext uri="{BB962C8B-B14F-4D97-AF65-F5344CB8AC3E}">
        <p14:creationId xmlns:p14="http://schemas.microsoft.com/office/powerpoint/2010/main" val="3557566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153810-4C70-420B-8324-C792F732B8ED}"/>
              </a:ext>
            </a:extLst>
          </p:cNvPr>
          <p:cNvSpPr txBox="1"/>
          <p:nvPr/>
        </p:nvSpPr>
        <p:spPr>
          <a:xfrm>
            <a:off x="151752" y="341696"/>
            <a:ext cx="2531063" cy="584775"/>
          </a:xfrm>
          <a:prstGeom prst="rect">
            <a:avLst/>
          </a:prstGeom>
          <a:noFill/>
        </p:spPr>
        <p:txBody>
          <a:bodyPr wrap="square" rtlCol="0">
            <a:spAutoFit/>
          </a:bodyPr>
          <a:lstStyle/>
          <a:p>
            <a:pPr algn="ctr"/>
            <a:r>
              <a:rPr lang="en-US" sz="3200" dirty="0">
                <a:solidFill>
                  <a:schemeClr val="bg1"/>
                </a:solidFill>
                <a:latin typeface="Bahnschrift SemiBold SemiConden" panose="020B0502040204020203" pitchFamily="34" charset="0"/>
              </a:rPr>
              <a:t>INTRODUCTION</a:t>
            </a:r>
            <a:endParaRPr lang="en-US" sz="2400" dirty="0">
              <a:solidFill>
                <a:schemeClr val="bg1"/>
              </a:solidFill>
              <a:latin typeface="Bahnschrift SemiBold SemiConden" panose="020B0502040204020203" pitchFamily="34" charset="0"/>
            </a:endParaRPr>
          </a:p>
        </p:txBody>
      </p:sp>
      <p:sp>
        <p:nvSpPr>
          <p:cNvPr id="6" name="TextBox 5">
            <a:extLst>
              <a:ext uri="{FF2B5EF4-FFF2-40B4-BE49-F238E27FC236}">
                <a16:creationId xmlns:a16="http://schemas.microsoft.com/office/drawing/2014/main" id="{299ABBB9-A29A-4E85-BA96-5B4D326C780F}"/>
              </a:ext>
            </a:extLst>
          </p:cNvPr>
          <p:cNvSpPr txBox="1"/>
          <p:nvPr/>
        </p:nvSpPr>
        <p:spPr>
          <a:xfrm>
            <a:off x="151752" y="1211143"/>
            <a:ext cx="8983012" cy="5632311"/>
          </a:xfrm>
          <a:prstGeom prst="rect">
            <a:avLst/>
          </a:prstGeom>
          <a:noFill/>
        </p:spPr>
        <p:txBody>
          <a:bodyPr wrap="square" rtlCol="0">
            <a:spAutoFit/>
          </a:bodyPr>
          <a:lstStyle/>
          <a:p>
            <a:r>
              <a:rPr lang="en-US" dirty="0" smtClean="0">
                <a:solidFill>
                  <a:schemeClr val="bg1"/>
                </a:solidFill>
              </a:rPr>
              <a:t>There </a:t>
            </a:r>
            <a:r>
              <a:rPr lang="en-US" dirty="0">
                <a:solidFill>
                  <a:schemeClr val="bg1"/>
                </a:solidFill>
              </a:rPr>
              <a:t>are </a:t>
            </a:r>
            <a:r>
              <a:rPr lang="en-US" dirty="0" smtClean="0">
                <a:solidFill>
                  <a:schemeClr val="bg1"/>
                </a:solidFill>
              </a:rPr>
              <a:t>approximately </a:t>
            </a:r>
            <a:r>
              <a:rPr lang="en-US" dirty="0">
                <a:solidFill>
                  <a:schemeClr val="bg1"/>
                </a:solidFill>
              </a:rPr>
              <a:t>2.2 to 3.8 million </a:t>
            </a:r>
            <a:r>
              <a:rPr lang="en-US" dirty="0" smtClean="0">
                <a:solidFill>
                  <a:schemeClr val="bg1"/>
                </a:solidFill>
              </a:rPr>
              <a:t>species of mushrooms worldwide. Out of which 18,000 species of </a:t>
            </a:r>
            <a:r>
              <a:rPr lang="en-US" dirty="0" smtClean="0">
                <a:solidFill>
                  <a:schemeClr val="bg1"/>
                </a:solidFill>
              </a:rPr>
              <a:t>mushrooms are </a:t>
            </a:r>
            <a:r>
              <a:rPr lang="en-US" dirty="0" smtClean="0">
                <a:solidFill>
                  <a:schemeClr val="bg1"/>
                </a:solidFill>
              </a:rPr>
              <a:t>scientifically classified and it is estimated that there are </a:t>
            </a:r>
            <a:r>
              <a:rPr lang="en-US" dirty="0">
                <a:solidFill>
                  <a:schemeClr val="bg1"/>
                </a:solidFill>
              </a:rPr>
              <a:t>over 5000 </a:t>
            </a:r>
            <a:r>
              <a:rPr lang="en-US" dirty="0" smtClean="0">
                <a:solidFill>
                  <a:schemeClr val="bg1"/>
                </a:solidFill>
              </a:rPr>
              <a:t>out </a:t>
            </a:r>
            <a:r>
              <a:rPr lang="en-US" dirty="0" smtClean="0">
                <a:solidFill>
                  <a:schemeClr val="bg1"/>
                </a:solidFill>
              </a:rPr>
              <a:t>of these </a:t>
            </a:r>
            <a:r>
              <a:rPr lang="en-US" dirty="0" smtClean="0">
                <a:solidFill>
                  <a:schemeClr val="bg1"/>
                </a:solidFill>
              </a:rPr>
              <a:t>18,000 </a:t>
            </a:r>
            <a:r>
              <a:rPr lang="en-US" dirty="0" smtClean="0">
                <a:solidFill>
                  <a:schemeClr val="bg1"/>
                </a:solidFill>
              </a:rPr>
              <a:t>classified mushrooms which are toxic and thus can harm the person who consumes it. </a:t>
            </a:r>
            <a:endParaRPr lang="en-US" dirty="0">
              <a:solidFill>
                <a:schemeClr val="bg1"/>
              </a:solidFill>
            </a:endParaRPr>
          </a:p>
          <a:p>
            <a:endParaRPr lang="en-US" dirty="0" smtClean="0">
              <a:solidFill>
                <a:schemeClr val="bg1"/>
              </a:solidFill>
            </a:endParaRPr>
          </a:p>
          <a:p>
            <a:r>
              <a:rPr lang="en-US" dirty="0" smtClean="0">
                <a:solidFill>
                  <a:schemeClr val="bg1"/>
                </a:solidFill>
              </a:rPr>
              <a:t>As </a:t>
            </a:r>
            <a:r>
              <a:rPr lang="en-US" dirty="0" smtClean="0">
                <a:solidFill>
                  <a:schemeClr val="bg1"/>
                </a:solidFill>
              </a:rPr>
              <a:t>a result mushroom </a:t>
            </a:r>
            <a:r>
              <a:rPr lang="en-US" dirty="0">
                <a:solidFill>
                  <a:schemeClr val="bg1"/>
                </a:solidFill>
              </a:rPr>
              <a:t>poisoning is a major health challenge in most rural areas of the </a:t>
            </a:r>
            <a:r>
              <a:rPr lang="en-US" dirty="0" smtClean="0">
                <a:solidFill>
                  <a:schemeClr val="bg1"/>
                </a:solidFill>
              </a:rPr>
              <a:t>world. There are a large number of people who consume </a:t>
            </a:r>
            <a:r>
              <a:rPr lang="en-US" dirty="0" smtClean="0">
                <a:solidFill>
                  <a:schemeClr val="bg1"/>
                </a:solidFill>
              </a:rPr>
              <a:t>toxic </a:t>
            </a:r>
            <a:r>
              <a:rPr lang="en-US" dirty="0" smtClean="0">
                <a:solidFill>
                  <a:schemeClr val="bg1"/>
                </a:solidFill>
              </a:rPr>
              <a:t>mushrooms </a:t>
            </a:r>
            <a:r>
              <a:rPr lang="en-US" dirty="0" smtClean="0">
                <a:solidFill>
                  <a:schemeClr val="bg1"/>
                </a:solidFill>
              </a:rPr>
              <a:t>unknowingly causing </a:t>
            </a:r>
            <a:r>
              <a:rPr lang="en-US" dirty="0" smtClean="0">
                <a:solidFill>
                  <a:schemeClr val="bg1"/>
                </a:solidFill>
              </a:rPr>
              <a:t>food poisoning and in worst cases even death of that person.</a:t>
            </a:r>
          </a:p>
          <a:p>
            <a:endParaRPr lang="en-US" dirty="0" smtClean="0">
              <a:solidFill>
                <a:schemeClr val="bg1"/>
              </a:solidFill>
            </a:endParaRPr>
          </a:p>
          <a:p>
            <a:r>
              <a:rPr lang="en-US" dirty="0" smtClean="0">
                <a:solidFill>
                  <a:schemeClr val="bg1"/>
                </a:solidFill>
              </a:rPr>
              <a:t>So</a:t>
            </a:r>
            <a:r>
              <a:rPr lang="en-US" dirty="0" smtClean="0">
                <a:solidFill>
                  <a:schemeClr val="bg1"/>
                </a:solidFill>
              </a:rPr>
              <a:t>, it becomes important to know what we are eating. Therefore in our project we used machine learning to helps us to find whether a mushroom is edible </a:t>
            </a:r>
            <a:r>
              <a:rPr lang="en-US" dirty="0" smtClean="0">
                <a:solidFill>
                  <a:schemeClr val="bg1"/>
                </a:solidFill>
              </a:rPr>
              <a:t>or </a:t>
            </a:r>
            <a:r>
              <a:rPr lang="en-US" dirty="0" smtClean="0">
                <a:solidFill>
                  <a:schemeClr val="bg1"/>
                </a:solidFill>
              </a:rPr>
              <a:t>poisonous. </a:t>
            </a:r>
            <a:endParaRPr lang="en-US" dirty="0" smtClean="0">
              <a:solidFill>
                <a:schemeClr val="bg1"/>
              </a:solidFill>
            </a:endParaRPr>
          </a:p>
          <a:p>
            <a:endParaRPr lang="en-US" dirty="0" smtClean="0">
              <a:solidFill>
                <a:schemeClr val="bg1"/>
              </a:solidFill>
            </a:endParaRPr>
          </a:p>
          <a:p>
            <a:r>
              <a:rPr lang="en-US" dirty="0" smtClean="0">
                <a:solidFill>
                  <a:schemeClr val="bg1"/>
                </a:solidFill>
              </a:rPr>
              <a:t>This project contains the source code, its explanation and dataset for a machine learning algorithm that classifies mushrooms as edible or poisonous based on its features</a:t>
            </a:r>
            <a:r>
              <a:rPr lang="en-US" dirty="0" smtClean="0">
                <a:solidFill>
                  <a:schemeClr val="bg1"/>
                </a:solidFill>
              </a:rPr>
              <a:t>. </a:t>
            </a:r>
            <a:r>
              <a:rPr lang="en-US" dirty="0" smtClean="0">
                <a:solidFill>
                  <a:schemeClr val="bg1"/>
                </a:solidFill>
              </a:rPr>
              <a:t>With this we can reduce the risk of someone consuming poisonous mushrooms and can identify quickly whether a mushroom is edible or not</a:t>
            </a:r>
            <a:r>
              <a:rPr lang="en-US" dirty="0" smtClean="0">
                <a:solidFill>
                  <a:schemeClr val="bg1"/>
                </a:solidFill>
              </a:rPr>
              <a:t>.</a:t>
            </a:r>
          </a:p>
          <a:p>
            <a:endParaRPr lang="en-US" b="1" dirty="0">
              <a:solidFill>
                <a:schemeClr val="bg1"/>
              </a:solidFill>
            </a:endParaRPr>
          </a:p>
          <a:p>
            <a:r>
              <a:rPr lang="en-US" b="1" dirty="0">
                <a:solidFill>
                  <a:schemeClr val="bg1"/>
                </a:solidFill>
              </a:rPr>
              <a:t>(Note) The Machine Learning </a:t>
            </a:r>
            <a:r>
              <a:rPr lang="en-US" b="1" dirty="0" smtClean="0">
                <a:solidFill>
                  <a:schemeClr val="bg1"/>
                </a:solidFill>
              </a:rPr>
              <a:t>models </a:t>
            </a:r>
            <a:r>
              <a:rPr lang="en-US" b="1" dirty="0">
                <a:solidFill>
                  <a:schemeClr val="bg1"/>
                </a:solidFill>
              </a:rPr>
              <a:t>shown in this project is created for educational purposes and must never be used to identify a species as edible or poisonous in real life settings</a:t>
            </a:r>
            <a:endParaRPr lang="en-US" b="1" dirty="0">
              <a:solidFill>
                <a:schemeClr val="bg1"/>
              </a:solidFill>
            </a:endParaRPr>
          </a:p>
        </p:txBody>
      </p:sp>
    </p:spTree>
    <p:extLst>
      <p:ext uri="{BB962C8B-B14F-4D97-AF65-F5344CB8AC3E}">
        <p14:creationId xmlns:p14="http://schemas.microsoft.com/office/powerpoint/2010/main" val="2047379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63418" y="360218"/>
            <a:ext cx="11314546" cy="5755422"/>
          </a:xfrm>
          <a:prstGeom prst="rect">
            <a:avLst/>
          </a:prstGeom>
          <a:noFill/>
        </p:spPr>
        <p:txBody>
          <a:bodyPr wrap="square" rtlCol="0">
            <a:spAutoFit/>
          </a:bodyPr>
          <a:lstStyle/>
          <a:p>
            <a:pPr algn="ctr"/>
            <a:r>
              <a:rPr lang="en-US" sz="2800" b="1" dirty="0" smtClean="0">
                <a:solidFill>
                  <a:schemeClr val="bg1"/>
                </a:solidFill>
              </a:rPr>
              <a:t>Problems and Challenges</a:t>
            </a:r>
          </a:p>
          <a:p>
            <a:r>
              <a:rPr lang="en-US" sz="2000" dirty="0" smtClean="0">
                <a:solidFill>
                  <a:schemeClr val="bg1"/>
                </a:solidFill>
              </a:rPr>
              <a:t>With all the different types of mushrooms in the world and many of them being poisonous, it is necessary to be able to classify them as edible or poisonous. But since there is no hard and fast rule with which we can identify the mushrooms toxicity based on physical traits, we can only make guesses based of our knowledge and experience with mushrooms. Another method would be to use a machine learning algorithm to train a model that can classify edible mushrooms as edible and poisonous to certain level of accuracy.</a:t>
            </a:r>
          </a:p>
          <a:p>
            <a:endParaRPr lang="en-US" sz="2000" dirty="0">
              <a:solidFill>
                <a:schemeClr val="bg1"/>
              </a:solidFill>
            </a:endParaRPr>
          </a:p>
          <a:p>
            <a:r>
              <a:rPr lang="en-US" sz="2000" dirty="0" smtClean="0">
                <a:solidFill>
                  <a:schemeClr val="bg1"/>
                </a:solidFill>
              </a:rPr>
              <a:t>To do that we use a UCI repository that has more than 8000 records of mushrooms with their different features and their classification as edible or poisonous. There are also code available online for training machine learning models with the given Dataset.</a:t>
            </a:r>
          </a:p>
          <a:p>
            <a:endParaRPr lang="en-US" sz="2000" dirty="0">
              <a:solidFill>
                <a:schemeClr val="bg1"/>
              </a:solidFill>
            </a:endParaRPr>
          </a:p>
          <a:p>
            <a:r>
              <a:rPr lang="en-US" sz="2000" dirty="0" smtClean="0">
                <a:solidFill>
                  <a:schemeClr val="bg1"/>
                </a:solidFill>
              </a:rPr>
              <a:t>But the Reference for the Code just included splitting the Database for just training, testing and measuring the accuracy of the model. However, this is not useful for classifying real mushrooms as we cannot convert the categorical values of features of the mushrooms to the same ordinal values that the features in the dataset was converted to for training the model. Moreover the model initially was trained to classify based on 22 different features in a mushroom and identifying all of them from a real mushroom is extremely hard and can result in miss-identification causing the model to give wrong classifications.</a:t>
            </a:r>
            <a:endParaRPr lang="en-US" sz="2000" dirty="0">
              <a:solidFill>
                <a:schemeClr val="bg1"/>
              </a:solidFill>
            </a:endParaRPr>
          </a:p>
        </p:txBody>
      </p:sp>
    </p:spTree>
    <p:extLst>
      <p:ext uri="{BB962C8B-B14F-4D97-AF65-F5344CB8AC3E}">
        <p14:creationId xmlns:p14="http://schemas.microsoft.com/office/powerpoint/2010/main" val="2007639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7568C1E-565A-4907-B742-368BA6147539}"/>
              </a:ext>
            </a:extLst>
          </p:cNvPr>
          <p:cNvSpPr txBox="1"/>
          <p:nvPr/>
        </p:nvSpPr>
        <p:spPr>
          <a:xfrm>
            <a:off x="434109" y="151164"/>
            <a:ext cx="11111346" cy="6617196"/>
          </a:xfrm>
          <a:prstGeom prst="rect">
            <a:avLst/>
          </a:prstGeom>
          <a:noFill/>
        </p:spPr>
        <p:txBody>
          <a:bodyPr wrap="square" rtlCol="0">
            <a:spAutoFit/>
          </a:bodyPr>
          <a:lstStyle/>
          <a:p>
            <a:pPr algn="ctr"/>
            <a:r>
              <a:rPr lang="en-US" sz="2800" b="1" dirty="0">
                <a:solidFill>
                  <a:schemeClr val="bg1"/>
                </a:solidFill>
              </a:rPr>
              <a:t>Solution </a:t>
            </a:r>
            <a:r>
              <a:rPr lang="en-US" sz="2800" b="1" dirty="0" smtClean="0">
                <a:solidFill>
                  <a:schemeClr val="bg1"/>
                </a:solidFill>
              </a:rPr>
              <a:t>Approach</a:t>
            </a:r>
            <a:endParaRPr lang="en-US" sz="2800" b="1" dirty="0">
              <a:solidFill>
                <a:schemeClr val="bg1"/>
              </a:solidFill>
            </a:endParaRPr>
          </a:p>
          <a:p>
            <a:r>
              <a:rPr lang="en-US" dirty="0" smtClean="0">
                <a:solidFill>
                  <a:schemeClr val="bg1"/>
                </a:solidFill>
              </a:rPr>
              <a:t>The machine learning algorithm we are choosing for the project is Random Forest. Random forest was chosen due to its high accuracy for classifying data. </a:t>
            </a:r>
          </a:p>
          <a:p>
            <a:endParaRPr lang="en-US" dirty="0" smtClean="0">
              <a:solidFill>
                <a:schemeClr val="bg1"/>
              </a:solidFill>
            </a:endParaRPr>
          </a:p>
          <a:p>
            <a:r>
              <a:rPr lang="en-US" dirty="0" smtClean="0">
                <a:solidFill>
                  <a:schemeClr val="bg1"/>
                </a:solidFill>
              </a:rPr>
              <a:t>Initially the dataset we have is split into two parts for training and testing the machine learning model in 80:20 proportion respectively. The model is trained with all the features of the mushroom present in the dataset and is tested for its accuracy. We get a great accuracy of 100%.</a:t>
            </a:r>
          </a:p>
          <a:p>
            <a:endParaRPr lang="en-US" dirty="0" smtClean="0">
              <a:solidFill>
                <a:schemeClr val="bg1"/>
              </a:solidFill>
            </a:endParaRPr>
          </a:p>
          <a:p>
            <a:r>
              <a:rPr lang="en-US" dirty="0" smtClean="0">
                <a:solidFill>
                  <a:schemeClr val="bg1"/>
                </a:solidFill>
              </a:rPr>
              <a:t>To solve the problem of not being able to accurately get all the features of a mushroom to classify it in real life, </a:t>
            </a:r>
            <a:r>
              <a:rPr lang="en-US" dirty="0" smtClean="0">
                <a:solidFill>
                  <a:schemeClr val="bg1"/>
                </a:solidFill>
              </a:rPr>
              <a:t>we check the feature importance of the first model and we select 5 of the most important and easily identifiable features of the mushroom based on the feature importance graph to train the second model on to classify real mushrooms.</a:t>
            </a:r>
          </a:p>
          <a:p>
            <a:endParaRPr lang="en-US" dirty="0">
              <a:solidFill>
                <a:schemeClr val="bg1"/>
              </a:solidFill>
            </a:endParaRPr>
          </a:p>
          <a:p>
            <a:r>
              <a:rPr lang="en-US" dirty="0" smtClean="0">
                <a:solidFill>
                  <a:schemeClr val="bg1"/>
                </a:solidFill>
              </a:rPr>
              <a:t>To solve the problem of converting categorical values of the features of mushrooms to ordinal for classifying it, we create a mapping of all the converted categorical values to their ordinate counterparts and store in a variable. When it is time to classify real mushrooms, we can use this mapping to convert their categorical features to the same ordinal values that the model was trained on using the mapping.</a:t>
            </a:r>
          </a:p>
          <a:p>
            <a:endParaRPr lang="en-US" dirty="0" smtClean="0">
              <a:solidFill>
                <a:schemeClr val="bg1"/>
              </a:solidFill>
            </a:endParaRPr>
          </a:p>
          <a:p>
            <a:r>
              <a:rPr lang="en-US" dirty="0" smtClean="0">
                <a:solidFill>
                  <a:schemeClr val="bg1"/>
                </a:solidFill>
              </a:rPr>
              <a:t>We </a:t>
            </a:r>
            <a:r>
              <a:rPr lang="en-US" dirty="0">
                <a:solidFill>
                  <a:schemeClr val="bg1"/>
                </a:solidFill>
              </a:rPr>
              <a:t>are using python to implement Random forest approach in our source code.  The modules being used from python in this project are given below</a:t>
            </a:r>
            <a:r>
              <a:rPr lang="en-US" dirty="0" smtClean="0">
                <a:solidFill>
                  <a:schemeClr val="bg1"/>
                </a:solidFill>
              </a:rPr>
              <a:t>.</a:t>
            </a:r>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808198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6F68A6-1B1A-4FB6-BFBB-4CAFA20487D6}"/>
              </a:ext>
            </a:extLst>
          </p:cNvPr>
          <p:cNvSpPr txBox="1"/>
          <p:nvPr/>
        </p:nvSpPr>
        <p:spPr>
          <a:xfrm>
            <a:off x="637309" y="3109238"/>
            <a:ext cx="10640291" cy="2031325"/>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b="0" i="1" dirty="0">
                <a:solidFill>
                  <a:srgbClr val="89DDFF"/>
                </a:solidFill>
                <a:effectLst/>
                <a:latin typeface="Consolas" panose="020B0609020204030204" pitchFamily="49" charset="0"/>
              </a:rPr>
              <a:t>import</a:t>
            </a:r>
            <a:r>
              <a:rPr lang="en-US" b="0" dirty="0">
                <a:solidFill>
                  <a:srgbClr val="EEFFFF"/>
                </a:solidFill>
                <a:effectLst/>
                <a:latin typeface="Consolas" panose="020B0609020204030204" pitchFamily="49" charset="0"/>
              </a:rPr>
              <a:t> </a:t>
            </a:r>
            <a:r>
              <a:rPr lang="en-US" b="0" dirty="0">
                <a:solidFill>
                  <a:srgbClr val="FFCB6B"/>
                </a:solidFill>
                <a:effectLst/>
                <a:latin typeface="Consolas" panose="020B0609020204030204" pitchFamily="49" charset="0"/>
              </a:rPr>
              <a:t>pandas</a:t>
            </a:r>
            <a:r>
              <a:rPr lang="en-US" b="0" dirty="0">
                <a:solidFill>
                  <a:srgbClr val="EEFFFF"/>
                </a:solidFill>
                <a:effectLst/>
                <a:latin typeface="Consolas" panose="020B0609020204030204" pitchFamily="49" charset="0"/>
              </a:rPr>
              <a:t> </a:t>
            </a:r>
            <a:r>
              <a:rPr lang="en-US" b="0" i="1" dirty="0">
                <a:solidFill>
                  <a:srgbClr val="89DDFF"/>
                </a:solidFill>
                <a:effectLst/>
                <a:latin typeface="Consolas" panose="020B0609020204030204" pitchFamily="49" charset="0"/>
              </a:rPr>
              <a:t>as</a:t>
            </a:r>
            <a:r>
              <a:rPr lang="en-US" b="0" dirty="0">
                <a:solidFill>
                  <a:srgbClr val="EEFFFF"/>
                </a:solidFill>
                <a:effectLst/>
                <a:latin typeface="Consolas" panose="020B0609020204030204" pitchFamily="49" charset="0"/>
              </a:rPr>
              <a:t> </a:t>
            </a:r>
            <a:r>
              <a:rPr lang="en-US" b="0" dirty="0">
                <a:solidFill>
                  <a:srgbClr val="FFCB6B"/>
                </a:solidFill>
                <a:effectLst/>
                <a:latin typeface="Consolas" panose="020B0609020204030204" pitchFamily="49" charset="0"/>
              </a:rPr>
              <a:t>pd</a:t>
            </a:r>
            <a:r>
              <a:rPr lang="en-US" b="0" dirty="0">
                <a:solidFill>
                  <a:srgbClr val="EEFFFF"/>
                </a:solidFill>
                <a:effectLst/>
                <a:latin typeface="Consolas" panose="020B0609020204030204" pitchFamily="49" charset="0"/>
              </a:rPr>
              <a:t> </a:t>
            </a:r>
          </a:p>
          <a:p>
            <a:r>
              <a:rPr lang="en-US" b="0" i="1" dirty="0">
                <a:solidFill>
                  <a:srgbClr val="89DDFF"/>
                </a:solidFill>
                <a:effectLst/>
                <a:latin typeface="Consolas" panose="020B0609020204030204" pitchFamily="49" charset="0"/>
              </a:rPr>
              <a:t>import</a:t>
            </a:r>
            <a:r>
              <a:rPr lang="en-US" b="0" dirty="0">
                <a:solidFill>
                  <a:srgbClr val="EEFFFF"/>
                </a:solidFill>
                <a:effectLst/>
                <a:latin typeface="Consolas" panose="020B0609020204030204" pitchFamily="49" charset="0"/>
              </a:rPr>
              <a:t> </a:t>
            </a:r>
            <a:r>
              <a:rPr lang="en-US" b="0" dirty="0">
                <a:solidFill>
                  <a:srgbClr val="FFCB6B"/>
                </a:solidFill>
                <a:effectLst/>
                <a:latin typeface="Consolas" panose="020B0609020204030204" pitchFamily="49" charset="0"/>
              </a:rPr>
              <a:t>matplotlib</a:t>
            </a:r>
            <a:r>
              <a:rPr lang="en-US" b="0" dirty="0">
                <a:solidFill>
                  <a:srgbClr val="89DDFF"/>
                </a:solidFill>
                <a:effectLst/>
                <a:latin typeface="Consolas" panose="020B0609020204030204" pitchFamily="49" charset="0"/>
              </a:rPr>
              <a:t>.</a:t>
            </a:r>
            <a:r>
              <a:rPr lang="en-US" b="0" dirty="0">
                <a:solidFill>
                  <a:srgbClr val="FFCB6B"/>
                </a:solidFill>
                <a:effectLst/>
                <a:latin typeface="Consolas" panose="020B0609020204030204" pitchFamily="49" charset="0"/>
              </a:rPr>
              <a:t>pyplot</a:t>
            </a:r>
            <a:r>
              <a:rPr lang="en-US" b="0" dirty="0">
                <a:solidFill>
                  <a:srgbClr val="EEFFFF"/>
                </a:solidFill>
                <a:effectLst/>
                <a:latin typeface="Consolas" panose="020B0609020204030204" pitchFamily="49" charset="0"/>
              </a:rPr>
              <a:t> </a:t>
            </a:r>
            <a:r>
              <a:rPr lang="en-US" b="0" i="1" dirty="0">
                <a:solidFill>
                  <a:srgbClr val="89DDFF"/>
                </a:solidFill>
                <a:effectLst/>
                <a:latin typeface="Consolas" panose="020B0609020204030204" pitchFamily="49" charset="0"/>
              </a:rPr>
              <a:t>as</a:t>
            </a:r>
            <a:r>
              <a:rPr lang="en-US" b="0" dirty="0">
                <a:solidFill>
                  <a:srgbClr val="EEFFFF"/>
                </a:solidFill>
                <a:effectLst/>
                <a:latin typeface="Consolas" panose="020B0609020204030204" pitchFamily="49" charset="0"/>
              </a:rPr>
              <a:t> </a:t>
            </a:r>
            <a:r>
              <a:rPr lang="en-US" b="0" dirty="0">
                <a:solidFill>
                  <a:srgbClr val="FFCB6B"/>
                </a:solidFill>
                <a:effectLst/>
                <a:latin typeface="Consolas" panose="020B0609020204030204" pitchFamily="49" charset="0"/>
              </a:rPr>
              <a:t>plt</a:t>
            </a:r>
            <a:endParaRPr lang="en-US" b="0" dirty="0">
              <a:solidFill>
                <a:srgbClr val="EEFFFF"/>
              </a:solidFill>
              <a:effectLst/>
              <a:latin typeface="Consolas" panose="020B0609020204030204" pitchFamily="49" charset="0"/>
            </a:endParaRPr>
          </a:p>
          <a:p>
            <a:r>
              <a:rPr lang="en-US" b="0" i="1" dirty="0">
                <a:solidFill>
                  <a:srgbClr val="89DDFF"/>
                </a:solidFill>
                <a:effectLst/>
                <a:latin typeface="Consolas" panose="020B0609020204030204" pitchFamily="49" charset="0"/>
              </a:rPr>
              <a:t>import</a:t>
            </a:r>
            <a:r>
              <a:rPr lang="en-US" b="0" dirty="0">
                <a:solidFill>
                  <a:srgbClr val="EEFFFF"/>
                </a:solidFill>
                <a:effectLst/>
                <a:latin typeface="Consolas" panose="020B0609020204030204" pitchFamily="49" charset="0"/>
              </a:rPr>
              <a:t> </a:t>
            </a:r>
            <a:r>
              <a:rPr lang="en-US" b="0" dirty="0">
                <a:solidFill>
                  <a:srgbClr val="FFCB6B"/>
                </a:solidFill>
                <a:effectLst/>
                <a:latin typeface="Consolas" panose="020B0609020204030204" pitchFamily="49" charset="0"/>
              </a:rPr>
              <a:t>numpy</a:t>
            </a:r>
            <a:r>
              <a:rPr lang="en-US" b="0" dirty="0">
                <a:solidFill>
                  <a:srgbClr val="EEFFFF"/>
                </a:solidFill>
                <a:effectLst/>
                <a:latin typeface="Consolas" panose="020B0609020204030204" pitchFamily="49" charset="0"/>
              </a:rPr>
              <a:t> </a:t>
            </a:r>
            <a:r>
              <a:rPr lang="en-US" b="0" i="1" dirty="0">
                <a:solidFill>
                  <a:srgbClr val="89DDFF"/>
                </a:solidFill>
                <a:effectLst/>
                <a:latin typeface="Consolas" panose="020B0609020204030204" pitchFamily="49" charset="0"/>
              </a:rPr>
              <a:t>as</a:t>
            </a:r>
            <a:r>
              <a:rPr lang="en-US" b="0" dirty="0">
                <a:solidFill>
                  <a:srgbClr val="EEFFFF"/>
                </a:solidFill>
                <a:effectLst/>
                <a:latin typeface="Consolas" panose="020B0609020204030204" pitchFamily="49" charset="0"/>
              </a:rPr>
              <a:t> </a:t>
            </a:r>
            <a:r>
              <a:rPr lang="en-US" b="0" dirty="0">
                <a:solidFill>
                  <a:srgbClr val="FFCB6B"/>
                </a:solidFill>
                <a:effectLst/>
                <a:latin typeface="Consolas" panose="020B0609020204030204" pitchFamily="49" charset="0"/>
              </a:rPr>
              <a:t>np</a:t>
            </a:r>
            <a:r>
              <a:rPr lang="en-US" b="0" dirty="0">
                <a:solidFill>
                  <a:srgbClr val="EEFFFF"/>
                </a:solidFill>
                <a:effectLst/>
                <a:latin typeface="Consolas" panose="020B0609020204030204" pitchFamily="49" charset="0"/>
              </a:rPr>
              <a:t> </a:t>
            </a:r>
          </a:p>
          <a:p>
            <a:r>
              <a:rPr lang="en-US" b="0" i="1" dirty="0">
                <a:solidFill>
                  <a:srgbClr val="89DDFF"/>
                </a:solidFill>
                <a:effectLst/>
                <a:latin typeface="Consolas" panose="020B0609020204030204" pitchFamily="49" charset="0"/>
              </a:rPr>
              <a:t>import</a:t>
            </a:r>
            <a:r>
              <a:rPr lang="en-US" b="0" dirty="0">
                <a:solidFill>
                  <a:srgbClr val="EEFFFF"/>
                </a:solidFill>
                <a:effectLst/>
                <a:latin typeface="Consolas" panose="020B0609020204030204" pitchFamily="49" charset="0"/>
              </a:rPr>
              <a:t> </a:t>
            </a:r>
            <a:r>
              <a:rPr lang="en-US" b="0" dirty="0">
                <a:solidFill>
                  <a:srgbClr val="FFCB6B"/>
                </a:solidFill>
                <a:effectLst/>
                <a:latin typeface="Consolas" panose="020B0609020204030204" pitchFamily="49" charset="0"/>
              </a:rPr>
              <a:t>pprint</a:t>
            </a:r>
            <a:endParaRPr lang="en-US" b="0" dirty="0">
              <a:solidFill>
                <a:srgbClr val="EEFFFF"/>
              </a:solidFill>
              <a:effectLst/>
              <a:latin typeface="Consolas" panose="020B0609020204030204" pitchFamily="49" charset="0"/>
            </a:endParaRPr>
          </a:p>
          <a:p>
            <a:r>
              <a:rPr lang="en-US" b="0" i="1" dirty="0">
                <a:solidFill>
                  <a:srgbClr val="89DDFF"/>
                </a:solidFill>
                <a:effectLst/>
                <a:latin typeface="Consolas" panose="020B0609020204030204" pitchFamily="49" charset="0"/>
              </a:rPr>
              <a:t>from</a:t>
            </a:r>
            <a:r>
              <a:rPr lang="en-US" b="0" dirty="0">
                <a:solidFill>
                  <a:srgbClr val="EEFFFF"/>
                </a:solidFill>
                <a:effectLst/>
                <a:latin typeface="Consolas" panose="020B0609020204030204" pitchFamily="49" charset="0"/>
              </a:rPr>
              <a:t> </a:t>
            </a:r>
            <a:r>
              <a:rPr lang="en-US" b="0" dirty="0">
                <a:solidFill>
                  <a:srgbClr val="FFCB6B"/>
                </a:solidFill>
                <a:effectLst/>
                <a:latin typeface="Consolas" panose="020B0609020204030204" pitchFamily="49" charset="0"/>
              </a:rPr>
              <a:t>sklearn</a:t>
            </a:r>
            <a:r>
              <a:rPr lang="en-US" b="0" dirty="0">
                <a:solidFill>
                  <a:srgbClr val="89DDFF"/>
                </a:solidFill>
                <a:effectLst/>
                <a:latin typeface="Consolas" panose="020B0609020204030204" pitchFamily="49" charset="0"/>
              </a:rPr>
              <a:t>.</a:t>
            </a:r>
            <a:r>
              <a:rPr lang="en-US" b="0" dirty="0">
                <a:solidFill>
                  <a:srgbClr val="FFCB6B"/>
                </a:solidFill>
                <a:effectLst/>
                <a:latin typeface="Consolas" panose="020B0609020204030204" pitchFamily="49" charset="0"/>
              </a:rPr>
              <a:t>model_selection</a:t>
            </a:r>
            <a:r>
              <a:rPr lang="en-US" b="0" dirty="0">
                <a:solidFill>
                  <a:srgbClr val="EEFFFF"/>
                </a:solidFill>
                <a:effectLst/>
                <a:latin typeface="Consolas" panose="020B0609020204030204" pitchFamily="49" charset="0"/>
              </a:rPr>
              <a:t> </a:t>
            </a:r>
            <a:r>
              <a:rPr lang="en-US" b="0" i="1" dirty="0">
                <a:solidFill>
                  <a:srgbClr val="89DDFF"/>
                </a:solidFill>
                <a:effectLst/>
                <a:latin typeface="Consolas" panose="020B0609020204030204" pitchFamily="49" charset="0"/>
              </a:rPr>
              <a:t>import</a:t>
            </a:r>
            <a:r>
              <a:rPr lang="en-US" b="0" dirty="0">
                <a:solidFill>
                  <a:srgbClr val="EEFFFF"/>
                </a:solidFill>
                <a:effectLst/>
                <a:latin typeface="Consolas" panose="020B0609020204030204" pitchFamily="49" charset="0"/>
              </a:rPr>
              <a:t> </a:t>
            </a:r>
            <a:r>
              <a:rPr lang="en-US" b="0" dirty="0">
                <a:solidFill>
                  <a:srgbClr val="82AAFF"/>
                </a:solidFill>
                <a:effectLst/>
                <a:latin typeface="Consolas" panose="020B0609020204030204" pitchFamily="49" charset="0"/>
              </a:rPr>
              <a:t>train_test_split</a:t>
            </a:r>
            <a:endParaRPr lang="en-US" b="0" dirty="0">
              <a:solidFill>
                <a:srgbClr val="EEFFFF"/>
              </a:solidFill>
              <a:effectLst/>
              <a:latin typeface="Consolas" panose="020B0609020204030204" pitchFamily="49" charset="0"/>
            </a:endParaRPr>
          </a:p>
          <a:p>
            <a:r>
              <a:rPr lang="en-US" b="0" i="1" dirty="0">
                <a:solidFill>
                  <a:srgbClr val="89DDFF"/>
                </a:solidFill>
                <a:effectLst/>
                <a:latin typeface="Consolas" panose="020B0609020204030204" pitchFamily="49" charset="0"/>
              </a:rPr>
              <a:t>from</a:t>
            </a:r>
            <a:r>
              <a:rPr lang="en-US" b="0" dirty="0">
                <a:solidFill>
                  <a:srgbClr val="EEFFFF"/>
                </a:solidFill>
                <a:effectLst/>
                <a:latin typeface="Consolas" panose="020B0609020204030204" pitchFamily="49" charset="0"/>
              </a:rPr>
              <a:t> </a:t>
            </a:r>
            <a:r>
              <a:rPr lang="en-US" b="0" dirty="0">
                <a:solidFill>
                  <a:srgbClr val="FFCB6B"/>
                </a:solidFill>
                <a:effectLst/>
                <a:latin typeface="Consolas" panose="020B0609020204030204" pitchFamily="49" charset="0"/>
              </a:rPr>
              <a:t>sklearn</a:t>
            </a:r>
            <a:r>
              <a:rPr lang="en-US" b="0" dirty="0">
                <a:solidFill>
                  <a:srgbClr val="89DDFF"/>
                </a:solidFill>
                <a:effectLst/>
                <a:latin typeface="Consolas" panose="020B0609020204030204" pitchFamily="49" charset="0"/>
              </a:rPr>
              <a:t>.</a:t>
            </a:r>
            <a:r>
              <a:rPr lang="en-US" b="0" dirty="0">
                <a:solidFill>
                  <a:srgbClr val="FFCB6B"/>
                </a:solidFill>
                <a:effectLst/>
                <a:latin typeface="Consolas" panose="020B0609020204030204" pitchFamily="49" charset="0"/>
              </a:rPr>
              <a:t>preprocessing</a:t>
            </a:r>
            <a:r>
              <a:rPr lang="en-US" b="0" dirty="0">
                <a:solidFill>
                  <a:srgbClr val="EEFFFF"/>
                </a:solidFill>
                <a:effectLst/>
                <a:latin typeface="Consolas" panose="020B0609020204030204" pitchFamily="49" charset="0"/>
              </a:rPr>
              <a:t> </a:t>
            </a:r>
            <a:r>
              <a:rPr lang="en-US" b="0" i="1" dirty="0">
                <a:solidFill>
                  <a:srgbClr val="89DDFF"/>
                </a:solidFill>
                <a:effectLst/>
                <a:latin typeface="Consolas" panose="020B0609020204030204" pitchFamily="49" charset="0"/>
              </a:rPr>
              <a:t>import</a:t>
            </a:r>
            <a:r>
              <a:rPr lang="en-US" b="0" dirty="0">
                <a:solidFill>
                  <a:srgbClr val="EEFFFF"/>
                </a:solidFill>
                <a:effectLst/>
                <a:latin typeface="Consolas" panose="020B0609020204030204" pitchFamily="49" charset="0"/>
              </a:rPr>
              <a:t> </a:t>
            </a:r>
            <a:r>
              <a:rPr lang="en-US" b="0" dirty="0">
                <a:solidFill>
                  <a:srgbClr val="FFCB6B"/>
                </a:solidFill>
                <a:effectLst/>
                <a:latin typeface="Consolas" panose="020B0609020204030204" pitchFamily="49" charset="0"/>
              </a:rPr>
              <a:t>LabelEncoder</a:t>
            </a:r>
            <a:endParaRPr lang="en-US" b="0" dirty="0">
              <a:solidFill>
                <a:srgbClr val="EEFFFF"/>
              </a:solidFill>
              <a:effectLst/>
              <a:latin typeface="Consolas" panose="020B0609020204030204" pitchFamily="49" charset="0"/>
            </a:endParaRPr>
          </a:p>
          <a:p>
            <a:r>
              <a:rPr lang="en-US" b="0" i="1" dirty="0">
                <a:solidFill>
                  <a:srgbClr val="89DDFF"/>
                </a:solidFill>
                <a:effectLst/>
                <a:latin typeface="Consolas" panose="020B0609020204030204" pitchFamily="49" charset="0"/>
              </a:rPr>
              <a:t>from</a:t>
            </a:r>
            <a:r>
              <a:rPr lang="en-US" b="0" dirty="0">
                <a:solidFill>
                  <a:srgbClr val="EEFFFF"/>
                </a:solidFill>
                <a:effectLst/>
                <a:latin typeface="Consolas" panose="020B0609020204030204" pitchFamily="49" charset="0"/>
              </a:rPr>
              <a:t> </a:t>
            </a:r>
            <a:r>
              <a:rPr lang="en-US" b="0" dirty="0">
                <a:solidFill>
                  <a:srgbClr val="FFCB6B"/>
                </a:solidFill>
                <a:effectLst/>
                <a:latin typeface="Consolas" panose="020B0609020204030204" pitchFamily="49" charset="0"/>
              </a:rPr>
              <a:t>sklearn</a:t>
            </a:r>
            <a:r>
              <a:rPr lang="en-US" b="0" dirty="0">
                <a:solidFill>
                  <a:srgbClr val="89DDFF"/>
                </a:solidFill>
                <a:effectLst/>
                <a:latin typeface="Consolas" panose="020B0609020204030204" pitchFamily="49" charset="0"/>
              </a:rPr>
              <a:t>.</a:t>
            </a:r>
            <a:r>
              <a:rPr lang="en-US" b="0" dirty="0">
                <a:solidFill>
                  <a:srgbClr val="FFCB6B"/>
                </a:solidFill>
                <a:effectLst/>
                <a:latin typeface="Consolas" panose="020B0609020204030204" pitchFamily="49" charset="0"/>
              </a:rPr>
              <a:t>ensemble</a:t>
            </a:r>
            <a:r>
              <a:rPr lang="en-US" b="0" dirty="0">
                <a:solidFill>
                  <a:srgbClr val="EEFFFF"/>
                </a:solidFill>
                <a:effectLst/>
                <a:latin typeface="Consolas" panose="020B0609020204030204" pitchFamily="49" charset="0"/>
              </a:rPr>
              <a:t> </a:t>
            </a:r>
            <a:r>
              <a:rPr lang="en-US" b="0" i="1" dirty="0">
                <a:solidFill>
                  <a:srgbClr val="89DDFF"/>
                </a:solidFill>
                <a:effectLst/>
                <a:latin typeface="Consolas" panose="020B0609020204030204" pitchFamily="49" charset="0"/>
              </a:rPr>
              <a:t>import</a:t>
            </a:r>
            <a:r>
              <a:rPr lang="en-US" b="0" dirty="0">
                <a:solidFill>
                  <a:srgbClr val="EEFFFF"/>
                </a:solidFill>
                <a:effectLst/>
                <a:latin typeface="Consolas" panose="020B0609020204030204" pitchFamily="49" charset="0"/>
              </a:rPr>
              <a:t> </a:t>
            </a:r>
            <a:r>
              <a:rPr lang="en-US" b="0" dirty="0">
                <a:solidFill>
                  <a:srgbClr val="FFCB6B"/>
                </a:solidFill>
                <a:effectLst/>
                <a:latin typeface="Consolas" panose="020B0609020204030204" pitchFamily="49" charset="0"/>
              </a:rPr>
              <a:t>RandomForestClassifier</a:t>
            </a:r>
            <a:endParaRPr lang="en-US" b="0" dirty="0">
              <a:solidFill>
                <a:srgbClr val="EEFFFF"/>
              </a:solidFill>
              <a:effectLst/>
              <a:latin typeface="Consolas" panose="020B0609020204030204" pitchFamily="49" charset="0"/>
            </a:endParaRPr>
          </a:p>
        </p:txBody>
      </p:sp>
      <p:sp>
        <p:nvSpPr>
          <p:cNvPr id="4" name="TextBox 3"/>
          <p:cNvSpPr txBox="1"/>
          <p:nvPr/>
        </p:nvSpPr>
        <p:spPr>
          <a:xfrm>
            <a:off x="92364" y="138545"/>
            <a:ext cx="11905672" cy="3077766"/>
          </a:xfrm>
          <a:prstGeom prst="rect">
            <a:avLst/>
          </a:prstGeom>
          <a:noFill/>
        </p:spPr>
        <p:txBody>
          <a:bodyPr wrap="square" rtlCol="0">
            <a:spAutoFit/>
          </a:bodyPr>
          <a:lstStyle/>
          <a:p>
            <a:pPr algn="ctr"/>
            <a:r>
              <a:rPr lang="en-US" sz="3200" b="1" dirty="0">
                <a:solidFill>
                  <a:schemeClr val="bg1"/>
                </a:solidFill>
              </a:rPr>
              <a:t>Design </a:t>
            </a:r>
            <a:r>
              <a:rPr lang="en-US" sz="3200" b="1" dirty="0" smtClean="0">
                <a:solidFill>
                  <a:schemeClr val="bg1"/>
                </a:solidFill>
              </a:rPr>
              <a:t>Aspects</a:t>
            </a:r>
            <a:endParaRPr lang="en-US" sz="3200" b="1" dirty="0">
              <a:solidFill>
                <a:schemeClr val="bg1"/>
              </a:solidFill>
            </a:endParaRPr>
          </a:p>
          <a:p>
            <a:r>
              <a:rPr lang="en-US" dirty="0">
                <a:solidFill>
                  <a:schemeClr val="bg1"/>
                </a:solidFill>
              </a:rPr>
              <a:t>Visual Studio Code </a:t>
            </a:r>
            <a:r>
              <a:rPr lang="en-US" dirty="0" smtClean="0">
                <a:solidFill>
                  <a:schemeClr val="bg1"/>
                </a:solidFill>
              </a:rPr>
              <a:t>was used to </a:t>
            </a:r>
            <a:r>
              <a:rPr lang="en-US" dirty="0">
                <a:solidFill>
                  <a:schemeClr val="bg1"/>
                </a:solidFill>
              </a:rPr>
              <a:t>write the python source code for this project . </a:t>
            </a:r>
          </a:p>
          <a:p>
            <a:r>
              <a:rPr lang="en-US" dirty="0">
                <a:solidFill>
                  <a:schemeClr val="bg1"/>
                </a:solidFill>
              </a:rPr>
              <a:t>GitHub/</a:t>
            </a:r>
            <a:r>
              <a:rPr lang="en-US" dirty="0" err="1">
                <a:solidFill>
                  <a:schemeClr val="bg1"/>
                </a:solidFill>
              </a:rPr>
              <a:t>Git</a:t>
            </a:r>
            <a:r>
              <a:rPr lang="en-US" dirty="0">
                <a:solidFill>
                  <a:schemeClr val="bg1"/>
                </a:solidFill>
              </a:rPr>
              <a:t> </a:t>
            </a:r>
            <a:r>
              <a:rPr lang="en-US" dirty="0" smtClean="0">
                <a:solidFill>
                  <a:schemeClr val="bg1"/>
                </a:solidFill>
              </a:rPr>
              <a:t>was </a:t>
            </a:r>
            <a:r>
              <a:rPr lang="en-US" dirty="0">
                <a:solidFill>
                  <a:schemeClr val="bg1"/>
                </a:solidFill>
              </a:rPr>
              <a:t>used for collaborating  </a:t>
            </a:r>
            <a:r>
              <a:rPr lang="en-US" dirty="0" smtClean="0">
                <a:solidFill>
                  <a:schemeClr val="bg1"/>
                </a:solidFill>
              </a:rPr>
              <a:t>the </a:t>
            </a:r>
            <a:r>
              <a:rPr lang="en-US" dirty="0">
                <a:solidFill>
                  <a:schemeClr val="bg1"/>
                </a:solidFill>
              </a:rPr>
              <a:t>code and other </a:t>
            </a:r>
          </a:p>
          <a:p>
            <a:r>
              <a:rPr lang="en-US" dirty="0">
                <a:solidFill>
                  <a:schemeClr val="bg1"/>
                </a:solidFill>
              </a:rPr>
              <a:t>details of the project </a:t>
            </a:r>
            <a:r>
              <a:rPr lang="en-US" dirty="0" smtClean="0">
                <a:solidFill>
                  <a:schemeClr val="bg1"/>
                </a:solidFill>
              </a:rPr>
              <a:t>online and as version control.  </a:t>
            </a:r>
            <a:r>
              <a:rPr lang="en-US" dirty="0">
                <a:solidFill>
                  <a:schemeClr val="bg1"/>
                </a:solidFill>
              </a:rPr>
              <a:t>Google Collab </a:t>
            </a:r>
            <a:r>
              <a:rPr lang="en-US" dirty="0" smtClean="0">
                <a:solidFill>
                  <a:schemeClr val="bg1"/>
                </a:solidFill>
              </a:rPr>
              <a:t>is </a:t>
            </a:r>
            <a:r>
              <a:rPr lang="en-US" dirty="0">
                <a:solidFill>
                  <a:schemeClr val="bg1"/>
                </a:solidFill>
              </a:rPr>
              <a:t>used for </a:t>
            </a:r>
            <a:r>
              <a:rPr lang="en-US" dirty="0" smtClean="0">
                <a:solidFill>
                  <a:schemeClr val="bg1"/>
                </a:solidFill>
              </a:rPr>
              <a:t>explaining </a:t>
            </a:r>
            <a:endParaRPr lang="en-US" dirty="0">
              <a:solidFill>
                <a:schemeClr val="bg1"/>
              </a:solidFill>
            </a:endParaRPr>
          </a:p>
          <a:p>
            <a:r>
              <a:rPr lang="en-US" dirty="0">
                <a:solidFill>
                  <a:schemeClr val="bg1"/>
                </a:solidFill>
              </a:rPr>
              <a:t>the </a:t>
            </a:r>
            <a:r>
              <a:rPr lang="en-US" dirty="0" smtClean="0">
                <a:solidFill>
                  <a:schemeClr val="bg1"/>
                </a:solidFill>
              </a:rPr>
              <a:t>different parts of source code.</a:t>
            </a:r>
          </a:p>
          <a:p>
            <a:r>
              <a:rPr lang="en-US" dirty="0" smtClean="0">
                <a:solidFill>
                  <a:schemeClr val="bg1"/>
                </a:solidFill>
              </a:rPr>
              <a:t>Python </a:t>
            </a:r>
            <a:r>
              <a:rPr lang="en-US" dirty="0" err="1" smtClean="0">
                <a:solidFill>
                  <a:schemeClr val="bg1"/>
                </a:solidFill>
              </a:rPr>
              <a:t>scikit</a:t>
            </a:r>
            <a:r>
              <a:rPr lang="en-US" dirty="0" smtClean="0">
                <a:solidFill>
                  <a:schemeClr val="bg1"/>
                </a:solidFill>
              </a:rPr>
              <a:t>-learn machine learning library was used for implementing the machine learning </a:t>
            </a:r>
          </a:p>
          <a:p>
            <a:r>
              <a:rPr lang="en-US" dirty="0" smtClean="0">
                <a:solidFill>
                  <a:schemeClr val="bg1"/>
                </a:solidFill>
              </a:rPr>
              <a:t>model, testing its accuracy and for data preprocessing.</a:t>
            </a:r>
          </a:p>
          <a:p>
            <a:endParaRPr lang="en-US" dirty="0">
              <a:solidFill>
                <a:schemeClr val="bg1"/>
              </a:solidFill>
            </a:endParaRPr>
          </a:p>
          <a:p>
            <a:r>
              <a:rPr lang="en-US" dirty="0" smtClean="0">
                <a:solidFill>
                  <a:schemeClr val="bg1"/>
                </a:solidFill>
              </a:rPr>
              <a:t>The different Python modules used in this project are given below.</a:t>
            </a:r>
            <a:endParaRPr lang="en-US" dirty="0">
              <a:solidFill>
                <a:schemeClr val="bg1"/>
              </a:solidFill>
            </a:endParaRPr>
          </a:p>
          <a:p>
            <a:endParaRPr lang="en-US" dirty="0"/>
          </a:p>
        </p:txBody>
      </p:sp>
      <p:pic>
        <p:nvPicPr>
          <p:cNvPr id="5" name="Picture 4">
            <a:extLst>
              <a:ext uri="{FF2B5EF4-FFF2-40B4-BE49-F238E27FC236}">
                <a16:creationId xmlns:a16="http://schemas.microsoft.com/office/drawing/2014/main" id="{EFCD66E8-69D8-4135-8C86-FA87783CEF07}"/>
              </a:ext>
            </a:extLst>
          </p:cNvPr>
          <p:cNvPicPr>
            <a:picLocks noChangeAspect="1"/>
          </p:cNvPicPr>
          <p:nvPr/>
        </p:nvPicPr>
        <p:blipFill rotWithShape="1">
          <a:blip r:embed="rId2"/>
          <a:srcRect l="23773" t="6380" r="25235" b="12854"/>
          <a:stretch/>
        </p:blipFill>
        <p:spPr>
          <a:xfrm>
            <a:off x="9834273" y="549365"/>
            <a:ext cx="2034455" cy="2001271"/>
          </a:xfrm>
          <a:prstGeom prst="rect">
            <a:avLst/>
          </a:prstGeom>
        </p:spPr>
      </p:pic>
    </p:spTree>
    <p:extLst>
      <p:ext uri="{BB962C8B-B14F-4D97-AF65-F5344CB8AC3E}">
        <p14:creationId xmlns:p14="http://schemas.microsoft.com/office/powerpoint/2010/main" val="99556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BA24F7D-26EE-4318-B2C5-845D21D9029D}"/>
              </a:ext>
            </a:extLst>
          </p:cNvPr>
          <p:cNvSpPr txBox="1"/>
          <p:nvPr/>
        </p:nvSpPr>
        <p:spPr>
          <a:xfrm>
            <a:off x="471055" y="295564"/>
            <a:ext cx="11065163" cy="5509200"/>
          </a:xfrm>
          <a:prstGeom prst="rect">
            <a:avLst/>
          </a:prstGeom>
          <a:noFill/>
        </p:spPr>
        <p:txBody>
          <a:bodyPr wrap="square" rtlCol="0">
            <a:spAutoFit/>
          </a:bodyPr>
          <a:lstStyle/>
          <a:p>
            <a:pPr algn="ctr"/>
            <a:r>
              <a:rPr lang="en-US" sz="2800" b="1" dirty="0">
                <a:solidFill>
                  <a:schemeClr val="bg1"/>
                </a:solidFill>
              </a:rPr>
              <a:t>Data And </a:t>
            </a:r>
            <a:r>
              <a:rPr lang="en-US" sz="2800" b="1" dirty="0" smtClean="0">
                <a:solidFill>
                  <a:schemeClr val="bg1"/>
                </a:solidFill>
              </a:rPr>
              <a:t>Validation</a:t>
            </a:r>
            <a:endParaRPr lang="en-US" sz="2800" b="1" dirty="0">
              <a:solidFill>
                <a:schemeClr val="bg1"/>
              </a:solidFill>
            </a:endParaRPr>
          </a:p>
          <a:p>
            <a:endParaRPr lang="en-US" dirty="0" smtClean="0">
              <a:solidFill>
                <a:schemeClr val="bg1"/>
              </a:solidFill>
            </a:endParaRPr>
          </a:p>
          <a:p>
            <a:r>
              <a:rPr lang="en-US" dirty="0" smtClean="0">
                <a:solidFill>
                  <a:schemeClr val="bg1"/>
                </a:solidFill>
              </a:rPr>
              <a:t>The </a:t>
            </a:r>
            <a:r>
              <a:rPr lang="en-US" dirty="0">
                <a:solidFill>
                  <a:schemeClr val="bg1"/>
                </a:solidFill>
              </a:rPr>
              <a:t>necessary dataset for the training of the model was taken from </a:t>
            </a:r>
            <a:r>
              <a:rPr lang="en-US" dirty="0">
                <a:solidFill>
                  <a:schemeClr val="bg1"/>
                </a:solidFill>
                <a:hlinkClick r:id="rId2">
                  <a:extLst>
                    <a:ext uri="{A12FA001-AC4F-418D-AE19-62706E023703}">
                      <ahyp:hlinkClr xmlns:ahyp="http://schemas.microsoft.com/office/drawing/2018/hyperlinkcolor" xmlns="" xmlns:lc="http://schemas.openxmlformats.org/drawingml/2006/lockedCanvas" val="tx"/>
                    </a:ext>
                  </a:extLst>
                </a:hlinkClick>
              </a:rPr>
              <a:t>here</a:t>
            </a:r>
            <a:r>
              <a:rPr lang="en-US" dirty="0">
                <a:solidFill>
                  <a:schemeClr val="bg1"/>
                </a:solidFill>
              </a:rPr>
              <a:t> that </a:t>
            </a:r>
            <a:r>
              <a:rPr lang="en-US" dirty="0" smtClean="0">
                <a:solidFill>
                  <a:schemeClr val="bg1"/>
                </a:solidFill>
              </a:rPr>
              <a:t>mentions </a:t>
            </a:r>
            <a:r>
              <a:rPr lang="en-US" dirty="0">
                <a:solidFill>
                  <a:schemeClr val="bg1"/>
                </a:solidFill>
              </a:rPr>
              <a:t>the source of this dataset as </a:t>
            </a:r>
            <a:r>
              <a:rPr lang="en-US" i="1" dirty="0">
                <a:solidFill>
                  <a:schemeClr val="bg1"/>
                </a:solidFill>
              </a:rPr>
              <a:t>Mushroom records drawn from </a:t>
            </a:r>
            <a:r>
              <a:rPr lang="en-US" i="1" dirty="0" smtClean="0">
                <a:solidFill>
                  <a:schemeClr val="bg1"/>
                </a:solidFill>
              </a:rPr>
              <a:t>“</a:t>
            </a:r>
            <a:r>
              <a:rPr lang="en-US" i="1" dirty="0">
                <a:solidFill>
                  <a:schemeClr val="bg1"/>
                </a:solidFill>
              </a:rPr>
              <a:t>The Audubon Society Field Guide to North American Mushrooms (1981). </a:t>
            </a:r>
            <a:r>
              <a:rPr lang="en-US" i="1" dirty="0" smtClean="0">
                <a:solidFill>
                  <a:schemeClr val="bg1"/>
                </a:solidFill>
              </a:rPr>
              <a:t>G</a:t>
            </a:r>
            <a:r>
              <a:rPr lang="en-US" i="1" dirty="0">
                <a:solidFill>
                  <a:schemeClr val="bg1"/>
                </a:solidFill>
              </a:rPr>
              <a:t>. H. Lincoff (Pres.), New York: Alfred A. Knopf” .</a:t>
            </a:r>
            <a:endParaRPr lang="en-US" dirty="0">
              <a:solidFill>
                <a:schemeClr val="bg1"/>
              </a:solidFill>
            </a:endParaRPr>
          </a:p>
          <a:p>
            <a:endParaRPr lang="en-US" dirty="0">
              <a:solidFill>
                <a:schemeClr val="bg1"/>
              </a:solidFill>
            </a:endParaRPr>
          </a:p>
          <a:p>
            <a:r>
              <a:rPr lang="en-US" dirty="0">
                <a:solidFill>
                  <a:schemeClr val="bg1"/>
                </a:solidFill>
              </a:rPr>
              <a:t>Data from the dataset is read using read_csv() function in panda module in python:</a:t>
            </a:r>
          </a:p>
          <a:p>
            <a:endParaRPr lang="en-US" dirty="0">
              <a:solidFill>
                <a:schemeClr val="bg1"/>
              </a:solidFill>
            </a:endParaRPr>
          </a:p>
          <a:p>
            <a:endParaRPr lang="en-US" dirty="0">
              <a:solidFill>
                <a:schemeClr val="bg1"/>
              </a:solidFill>
            </a:endParaRPr>
          </a:p>
          <a:p>
            <a:r>
              <a:rPr lang="en-US" dirty="0">
                <a:solidFill>
                  <a:schemeClr val="bg1"/>
                </a:solidFill>
              </a:rPr>
              <a:t>This real world data but still may contain noises, missing values or maybe the data could be in an unusable format which cannot be directly used for machine learning models. </a:t>
            </a:r>
            <a:r>
              <a:rPr lang="en-US" dirty="0" smtClean="0">
                <a:solidFill>
                  <a:schemeClr val="bg1"/>
                </a:solidFill>
              </a:rPr>
              <a:t>The random forest algorithm is designed in such a way that it can handle missing values. </a:t>
            </a:r>
            <a:r>
              <a:rPr lang="en-US" dirty="0" smtClean="0">
                <a:solidFill>
                  <a:schemeClr val="bg1"/>
                </a:solidFill>
              </a:rPr>
              <a:t>Data </a:t>
            </a:r>
            <a:r>
              <a:rPr lang="en-US" dirty="0">
                <a:solidFill>
                  <a:schemeClr val="bg1"/>
                </a:solidFill>
              </a:rPr>
              <a:t>preprocessing is a set of tasks which are done for cleaning data and making it suitable for a machine learning model which also increases the accuracy and efficiency of a machine learning model</a:t>
            </a:r>
            <a:r>
              <a:rPr lang="en-US" dirty="0" smtClean="0">
                <a:solidFill>
                  <a:schemeClr val="bg1"/>
                </a:solidFill>
              </a:rPr>
              <a:t>. </a:t>
            </a:r>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sp>
        <p:nvSpPr>
          <p:cNvPr id="10" name="TextBox 9">
            <a:extLst>
              <a:ext uri="{FF2B5EF4-FFF2-40B4-BE49-F238E27FC236}">
                <a16:creationId xmlns:a16="http://schemas.microsoft.com/office/drawing/2014/main" id="{58A9F032-6D2B-4FD7-A438-9930CFEA3461}"/>
              </a:ext>
            </a:extLst>
          </p:cNvPr>
          <p:cNvSpPr txBox="1"/>
          <p:nvPr/>
        </p:nvSpPr>
        <p:spPr>
          <a:xfrm>
            <a:off x="4225636" y="4189665"/>
            <a:ext cx="3740727"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US" b="0" dirty="0">
                <a:solidFill>
                  <a:srgbClr val="FFCB6B"/>
                </a:solidFill>
                <a:effectLst/>
                <a:latin typeface="Consolas" panose="020B0609020204030204" pitchFamily="49" charset="0"/>
              </a:rPr>
              <a:t>pd</a:t>
            </a:r>
            <a:r>
              <a:rPr lang="en-US" b="0" dirty="0">
                <a:solidFill>
                  <a:srgbClr val="89DDFF"/>
                </a:solidFill>
                <a:effectLst/>
                <a:latin typeface="Consolas" panose="020B0609020204030204" pitchFamily="49" charset="0"/>
              </a:rPr>
              <a:t>.</a:t>
            </a:r>
            <a:r>
              <a:rPr lang="en-US" b="0" dirty="0">
                <a:solidFill>
                  <a:srgbClr val="82AAFF"/>
                </a:solidFill>
                <a:effectLst/>
                <a:latin typeface="Consolas" panose="020B0609020204030204" pitchFamily="49" charset="0"/>
              </a:rPr>
              <a:t>read_csv</a:t>
            </a:r>
            <a:r>
              <a:rPr lang="en-US" b="0" dirty="0">
                <a:solidFill>
                  <a:srgbClr val="89DDFF"/>
                </a:solidFill>
                <a:effectLst/>
                <a:latin typeface="Consolas" panose="020B0609020204030204" pitchFamily="49" charset="0"/>
              </a:rPr>
              <a:t>("</a:t>
            </a:r>
            <a:r>
              <a:rPr lang="en-US" b="0" dirty="0">
                <a:solidFill>
                  <a:srgbClr val="C3E88D"/>
                </a:solidFill>
                <a:effectLst/>
                <a:latin typeface="Consolas" panose="020B0609020204030204" pitchFamily="49" charset="0"/>
              </a:rPr>
              <a:t>mushrooms.csv</a:t>
            </a:r>
            <a:r>
              <a:rPr lang="en-US" b="0" dirty="0">
                <a:solidFill>
                  <a:srgbClr val="89DDFF"/>
                </a:solidFill>
                <a:effectLst/>
                <a:latin typeface="Consolas" panose="020B0609020204030204" pitchFamily="49" charset="0"/>
              </a:rPr>
              <a:t>")</a:t>
            </a:r>
            <a:endParaRPr lang="en-US" b="0" dirty="0">
              <a:solidFill>
                <a:srgbClr val="EEFFFF"/>
              </a:solidFill>
              <a:effectLst/>
              <a:latin typeface="Consolas" panose="020B0609020204030204" pitchFamily="49" charset="0"/>
            </a:endParaRPr>
          </a:p>
        </p:txBody>
      </p:sp>
      <p:pic>
        <p:nvPicPr>
          <p:cNvPr id="2" name="Picture 1">
            <a:extLst>
              <a:ext uri="{FF2B5EF4-FFF2-40B4-BE49-F238E27FC236}">
                <a16:creationId xmlns:a16="http://schemas.microsoft.com/office/drawing/2014/main" id="{11F47353-C879-4982-94CD-F998F00926EC}"/>
              </a:ext>
            </a:extLst>
          </p:cNvPr>
          <p:cNvPicPr>
            <a:picLocks noChangeAspect="1"/>
          </p:cNvPicPr>
          <p:nvPr/>
        </p:nvPicPr>
        <p:blipFill rotWithShape="1">
          <a:blip r:embed="rId3"/>
          <a:srcRect b="9239"/>
          <a:stretch/>
        </p:blipFill>
        <p:spPr>
          <a:xfrm flipH="1">
            <a:off x="8599988" y="4374332"/>
            <a:ext cx="2936229" cy="1961814"/>
          </a:xfrm>
          <a:prstGeom prst="rect">
            <a:avLst/>
          </a:prstGeom>
        </p:spPr>
      </p:pic>
    </p:spTree>
    <p:extLst>
      <p:ext uri="{BB962C8B-B14F-4D97-AF65-F5344CB8AC3E}">
        <p14:creationId xmlns:p14="http://schemas.microsoft.com/office/powerpoint/2010/main" val="2376545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690F37-ECD2-4C78-BB60-DBB0CB6F339C}"/>
              </a:ext>
            </a:extLst>
          </p:cNvPr>
          <p:cNvSpPr txBox="1"/>
          <p:nvPr/>
        </p:nvSpPr>
        <p:spPr>
          <a:xfrm>
            <a:off x="822036" y="457201"/>
            <a:ext cx="10547928" cy="6401753"/>
          </a:xfrm>
          <a:prstGeom prst="rect">
            <a:avLst/>
          </a:prstGeom>
          <a:noFill/>
        </p:spPr>
        <p:txBody>
          <a:bodyPr wrap="square" rtlCol="0">
            <a:spAutoFit/>
          </a:bodyPr>
          <a:lstStyle/>
          <a:p>
            <a:pPr algn="ctr"/>
            <a:r>
              <a:rPr lang="en-US" sz="3200" b="1" dirty="0" smtClean="0">
                <a:solidFill>
                  <a:schemeClr val="bg1"/>
                </a:solidFill>
              </a:rPr>
              <a:t>IMPLEMENTATION</a:t>
            </a:r>
            <a:endParaRPr lang="en-US" sz="2200" dirty="0">
              <a:solidFill>
                <a:schemeClr val="bg1"/>
              </a:solidFill>
            </a:endParaRPr>
          </a:p>
          <a:p>
            <a:r>
              <a:rPr lang="en-US" dirty="0">
                <a:solidFill>
                  <a:schemeClr val="bg1"/>
                </a:solidFill>
              </a:rPr>
              <a:t>In this Project we are using a dataset named “mushrooms.csv”. The Python source </a:t>
            </a:r>
            <a:r>
              <a:rPr lang="en-US" dirty="0" err="1" smtClean="0">
                <a:solidFill>
                  <a:schemeClr val="bg1"/>
                </a:solidFill>
              </a:rPr>
              <a:t>code,the</a:t>
            </a:r>
            <a:r>
              <a:rPr lang="en-US" dirty="0" smtClean="0">
                <a:solidFill>
                  <a:schemeClr val="bg1"/>
                </a:solidFill>
              </a:rPr>
              <a:t> </a:t>
            </a:r>
            <a:r>
              <a:rPr lang="en-US" dirty="0">
                <a:solidFill>
                  <a:schemeClr val="bg1"/>
                </a:solidFill>
              </a:rPr>
              <a:t>mushrooms.csv dataset </a:t>
            </a:r>
            <a:r>
              <a:rPr lang="en-US" dirty="0" smtClean="0">
                <a:solidFill>
                  <a:schemeClr val="bg1"/>
                </a:solidFill>
              </a:rPr>
              <a:t>and other files can </a:t>
            </a:r>
            <a:r>
              <a:rPr lang="en-US" dirty="0">
                <a:solidFill>
                  <a:schemeClr val="bg1"/>
                </a:solidFill>
              </a:rPr>
              <a:t>be found in the GitHub Link Given below:</a:t>
            </a:r>
          </a:p>
          <a:p>
            <a:pPr algn="ctr"/>
            <a:r>
              <a:rPr lang="en-US" dirty="0">
                <a:solidFill>
                  <a:schemeClr val="bg1"/>
                </a:solidFill>
                <a:hlinkClick r:id="rId3">
                  <a:extLst>
                    <a:ext uri="{A12FA001-AC4F-418D-AE19-62706E023703}">
                      <ahyp:hlinkClr xmlns:ahyp="http://schemas.microsoft.com/office/drawing/2018/hyperlinkcolor" xmlns="" xmlns:lc="http://schemas.openxmlformats.org/drawingml/2006/lockedCanvas" val="tx"/>
                    </a:ext>
                  </a:extLst>
                </a:hlinkClick>
              </a:rPr>
              <a:t>GitHub</a:t>
            </a:r>
            <a:endParaRPr lang="en-US" dirty="0">
              <a:solidFill>
                <a:schemeClr val="bg1"/>
              </a:solidFill>
            </a:endParaRPr>
          </a:p>
          <a:p>
            <a:r>
              <a:rPr lang="en-US" dirty="0" smtClean="0">
                <a:solidFill>
                  <a:schemeClr val="bg1"/>
                </a:solidFill>
              </a:rPr>
              <a:t>The </a:t>
            </a:r>
            <a:r>
              <a:rPr lang="en-US" dirty="0" err="1" smtClean="0">
                <a:solidFill>
                  <a:schemeClr val="bg1"/>
                </a:solidFill>
              </a:rPr>
              <a:t>Github</a:t>
            </a:r>
            <a:r>
              <a:rPr lang="en-US" dirty="0" smtClean="0">
                <a:solidFill>
                  <a:schemeClr val="bg1"/>
                </a:solidFill>
              </a:rPr>
              <a:t> repository contains two separate Python files. One for the first model in which all the features are used and to find the feature importance. Second Python file contains the code for the model which we can use to classify real mushrooms.</a:t>
            </a:r>
          </a:p>
          <a:p>
            <a:r>
              <a:rPr lang="en-US" dirty="0" smtClean="0">
                <a:solidFill>
                  <a:schemeClr val="bg1"/>
                </a:solidFill>
              </a:rPr>
              <a:t>The </a:t>
            </a:r>
            <a:r>
              <a:rPr lang="en-US" dirty="0">
                <a:solidFill>
                  <a:schemeClr val="bg1"/>
                </a:solidFill>
              </a:rPr>
              <a:t>detailed explanation and implementation of the code is given as a </a:t>
            </a:r>
            <a:r>
              <a:rPr lang="en-US" dirty="0" err="1">
                <a:solidFill>
                  <a:schemeClr val="bg1"/>
                </a:solidFill>
              </a:rPr>
              <a:t>Jupyter</a:t>
            </a:r>
            <a:r>
              <a:rPr lang="en-US" dirty="0">
                <a:solidFill>
                  <a:schemeClr val="bg1"/>
                </a:solidFill>
              </a:rPr>
              <a:t> notebook </a:t>
            </a:r>
            <a:r>
              <a:rPr lang="en-US" dirty="0" smtClean="0">
                <a:solidFill>
                  <a:schemeClr val="bg1"/>
                </a:solidFill>
              </a:rPr>
              <a:t>in the </a:t>
            </a:r>
            <a:r>
              <a:rPr lang="en-US" dirty="0">
                <a:solidFill>
                  <a:schemeClr val="bg1"/>
                </a:solidFill>
              </a:rPr>
              <a:t>Google </a:t>
            </a:r>
            <a:r>
              <a:rPr lang="en-US" dirty="0" err="1" smtClean="0">
                <a:solidFill>
                  <a:schemeClr val="bg1"/>
                </a:solidFill>
              </a:rPr>
              <a:t>Collabaratory</a:t>
            </a:r>
            <a:r>
              <a:rPr lang="en-US" dirty="0" smtClean="0">
                <a:solidFill>
                  <a:schemeClr val="bg1"/>
                </a:solidFill>
              </a:rPr>
              <a:t> link given below:</a:t>
            </a:r>
            <a:endParaRPr lang="en-US" dirty="0">
              <a:solidFill>
                <a:schemeClr val="bg1"/>
              </a:solidFill>
            </a:endParaRPr>
          </a:p>
          <a:p>
            <a:pPr algn="ctr"/>
            <a:r>
              <a:rPr lang="en-US" dirty="0">
                <a:solidFill>
                  <a:schemeClr val="bg1"/>
                </a:solidFill>
                <a:hlinkClick r:id="rId4"/>
              </a:rPr>
              <a:t>Google Collab</a:t>
            </a:r>
            <a:endParaRPr lang="en-US" dirty="0">
              <a:solidFill>
                <a:schemeClr val="bg1"/>
              </a:solidFill>
            </a:endParaRPr>
          </a:p>
          <a:p>
            <a:endParaRPr lang="en-US" dirty="0" smtClean="0">
              <a:solidFill>
                <a:schemeClr val="bg1"/>
              </a:solidFill>
            </a:endParaRPr>
          </a:p>
          <a:p>
            <a:r>
              <a:rPr lang="en-US" dirty="0" smtClean="0">
                <a:solidFill>
                  <a:schemeClr val="bg1"/>
                </a:solidFill>
              </a:rPr>
              <a:t>This </a:t>
            </a:r>
            <a:r>
              <a:rPr lang="en-US" dirty="0">
                <a:solidFill>
                  <a:schemeClr val="bg1"/>
                </a:solidFill>
              </a:rPr>
              <a:t>project specifically uses the random forest approach for </a:t>
            </a:r>
            <a:r>
              <a:rPr lang="en-US" dirty="0" smtClean="0">
                <a:solidFill>
                  <a:schemeClr val="bg1"/>
                </a:solidFill>
              </a:rPr>
              <a:t>classifying </a:t>
            </a:r>
            <a:r>
              <a:rPr lang="en-US" dirty="0">
                <a:solidFill>
                  <a:schemeClr val="bg1"/>
                </a:solidFill>
              </a:rPr>
              <a:t>mushrooms .</a:t>
            </a:r>
          </a:p>
          <a:p>
            <a:r>
              <a:rPr lang="en-US" dirty="0">
                <a:solidFill>
                  <a:schemeClr val="bg1"/>
                </a:solidFill>
              </a:rPr>
              <a:t>Random forests or Random decision forests are an ensemble learning method for classification, regression and other tasks that operates by constructing a multitude of decision trees at training time.</a:t>
            </a:r>
          </a:p>
          <a:p>
            <a:endParaRPr lang="en-US" dirty="0">
              <a:solidFill>
                <a:schemeClr val="bg1"/>
              </a:solidFill>
            </a:endParaRPr>
          </a:p>
          <a:p>
            <a:r>
              <a:rPr lang="en-US" dirty="0">
                <a:solidFill>
                  <a:schemeClr val="bg1"/>
                </a:solidFill>
              </a:rPr>
              <a:t>The Steps for implementation include:</a:t>
            </a:r>
          </a:p>
          <a:p>
            <a:pPr marL="342900" indent="-342900">
              <a:buFont typeface="Arial" panose="020B0604020202020204" pitchFamily="34" charset="0"/>
              <a:buChar char="•"/>
            </a:pPr>
            <a:r>
              <a:rPr lang="en-US" dirty="0">
                <a:solidFill>
                  <a:schemeClr val="bg1"/>
                </a:solidFill>
              </a:rPr>
              <a:t>Data </a:t>
            </a:r>
            <a:r>
              <a:rPr lang="en-US" dirty="0" smtClean="0">
                <a:solidFill>
                  <a:schemeClr val="bg1"/>
                </a:solidFill>
              </a:rPr>
              <a:t>Pre-processing</a:t>
            </a:r>
          </a:p>
          <a:p>
            <a:pPr marL="342900" indent="-342900">
              <a:buFont typeface="Arial" panose="020B0604020202020204" pitchFamily="34" charset="0"/>
              <a:buChar char="•"/>
            </a:pPr>
            <a:r>
              <a:rPr lang="en-US" dirty="0" err="1" smtClean="0">
                <a:solidFill>
                  <a:schemeClr val="bg1"/>
                </a:solidFill>
              </a:rPr>
              <a:t>Spliting</a:t>
            </a:r>
            <a:r>
              <a:rPr lang="en-US" dirty="0" smtClean="0">
                <a:solidFill>
                  <a:schemeClr val="bg1"/>
                </a:solidFill>
              </a:rPr>
              <a:t> the Data into training and testing sets.</a:t>
            </a:r>
            <a:endParaRPr lang="en-US" dirty="0">
              <a:solidFill>
                <a:schemeClr val="bg1"/>
              </a:solidFill>
            </a:endParaRPr>
          </a:p>
          <a:p>
            <a:pPr marL="342900" indent="-342900">
              <a:buFont typeface="Arial" panose="020B0604020202020204" pitchFamily="34" charset="0"/>
              <a:buChar char="•"/>
            </a:pPr>
            <a:r>
              <a:rPr lang="en-US" dirty="0">
                <a:solidFill>
                  <a:schemeClr val="bg1"/>
                </a:solidFill>
              </a:rPr>
              <a:t>Fitting the Random forest algorithm to the training set</a:t>
            </a:r>
            <a:r>
              <a:rPr lang="en-US" dirty="0" smtClean="0">
                <a:solidFill>
                  <a:schemeClr val="bg1"/>
                </a:solidFill>
              </a:rPr>
              <a:t>.</a:t>
            </a:r>
            <a:endParaRPr lang="en-US" dirty="0">
              <a:solidFill>
                <a:schemeClr val="bg1"/>
              </a:solidFill>
            </a:endParaRPr>
          </a:p>
          <a:p>
            <a:pPr marL="342900" indent="-342900">
              <a:buFont typeface="Arial" panose="020B0604020202020204" pitchFamily="34" charset="0"/>
              <a:buChar char="•"/>
            </a:pPr>
            <a:r>
              <a:rPr lang="en-US" dirty="0">
                <a:solidFill>
                  <a:schemeClr val="bg1"/>
                </a:solidFill>
              </a:rPr>
              <a:t>Test Accuracy of the Result </a:t>
            </a:r>
          </a:p>
          <a:p>
            <a:pPr marL="342900" indent="-342900">
              <a:buFont typeface="Arial" panose="020B0604020202020204" pitchFamily="34" charset="0"/>
              <a:buChar char="•"/>
            </a:pPr>
            <a:r>
              <a:rPr lang="en-US" dirty="0">
                <a:solidFill>
                  <a:schemeClr val="bg1"/>
                </a:solidFill>
              </a:rPr>
              <a:t>Visualizing the test result</a:t>
            </a:r>
            <a:r>
              <a:rPr lang="en-US" dirty="0" smtClean="0">
                <a:solidFill>
                  <a:schemeClr val="bg1"/>
                </a:solidFill>
              </a:rPr>
              <a:t>.</a:t>
            </a:r>
            <a:endParaRPr lang="en-US" dirty="0">
              <a:solidFill>
                <a:schemeClr val="bg1"/>
              </a:solidFill>
              <a:latin typeface="Bahnschrift SemiBold SemiConden" panose="020B0502040204020203" pitchFamily="34" charset="0"/>
            </a:endParaRPr>
          </a:p>
          <a:p>
            <a:endParaRPr lang="en-US" dirty="0">
              <a:solidFill>
                <a:schemeClr val="bg1"/>
              </a:solidFill>
              <a:latin typeface="Bahnschrift SemiBold SemiConden" panose="020B0502040204020203" pitchFamily="34" charset="0"/>
            </a:endParaRPr>
          </a:p>
        </p:txBody>
      </p:sp>
    </p:spTree>
    <p:extLst>
      <p:ext uri="{BB962C8B-B14F-4D97-AF65-F5344CB8AC3E}">
        <p14:creationId xmlns:p14="http://schemas.microsoft.com/office/powerpoint/2010/main" val="1375431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CB1783-E04C-4C59-A6F5-34A954A5449E}"/>
              </a:ext>
            </a:extLst>
          </p:cNvPr>
          <p:cNvSpPr txBox="1"/>
          <p:nvPr/>
        </p:nvSpPr>
        <p:spPr>
          <a:xfrm>
            <a:off x="300942" y="173620"/>
            <a:ext cx="11620982" cy="6740307"/>
          </a:xfrm>
          <a:prstGeom prst="rect">
            <a:avLst/>
          </a:prstGeom>
          <a:noFill/>
        </p:spPr>
        <p:txBody>
          <a:bodyPr wrap="square" rtlCol="0">
            <a:spAutoFit/>
          </a:bodyPr>
          <a:lstStyle/>
          <a:p>
            <a:r>
              <a:rPr lang="en-US" dirty="0">
                <a:solidFill>
                  <a:schemeClr val="bg1"/>
                </a:solidFill>
              </a:rPr>
              <a:t>Firstly we train the model for identifying mushrooms using all 23 features given in the </a:t>
            </a:r>
            <a:r>
              <a:rPr lang="en-US" dirty="0" smtClean="0">
                <a:solidFill>
                  <a:schemeClr val="bg1"/>
                </a:solidFill>
              </a:rPr>
              <a:t>dataset and test its accuracy </a:t>
            </a:r>
            <a:endParaRPr lang="en-US" dirty="0">
              <a:solidFill>
                <a:schemeClr val="bg1"/>
              </a:solidFill>
            </a:endParaRPr>
          </a:p>
          <a:p>
            <a:endParaRPr lang="en-US" dirty="0" smtClean="0">
              <a:solidFill>
                <a:schemeClr val="bg1"/>
              </a:solidFill>
            </a:endParaRPr>
          </a:p>
          <a:p>
            <a:endParaRPr lang="en-US" dirty="0">
              <a:solidFill>
                <a:schemeClr val="bg1"/>
              </a:solidFill>
            </a:endParaRPr>
          </a:p>
          <a:p>
            <a:r>
              <a:rPr lang="en-US" dirty="0" smtClean="0">
                <a:solidFill>
                  <a:schemeClr val="bg1"/>
                </a:solidFill>
              </a:rPr>
              <a:t>The model gives a test accuracy of 100% but </a:t>
            </a:r>
            <a:r>
              <a:rPr lang="en-US" dirty="0">
                <a:solidFill>
                  <a:schemeClr val="bg1"/>
                </a:solidFill>
              </a:rPr>
              <a:t>i</a:t>
            </a:r>
            <a:r>
              <a:rPr lang="en-US" dirty="0" smtClean="0">
                <a:solidFill>
                  <a:schemeClr val="bg1"/>
                </a:solidFill>
              </a:rPr>
              <a:t>n </a:t>
            </a:r>
            <a:r>
              <a:rPr lang="en-US" dirty="0">
                <a:solidFill>
                  <a:schemeClr val="bg1"/>
                </a:solidFill>
              </a:rPr>
              <a:t>r</a:t>
            </a:r>
            <a:r>
              <a:rPr lang="en-US" dirty="0" smtClean="0">
                <a:solidFill>
                  <a:schemeClr val="bg1"/>
                </a:solidFill>
              </a:rPr>
              <a:t>eal </a:t>
            </a:r>
            <a:r>
              <a:rPr lang="en-US" dirty="0">
                <a:solidFill>
                  <a:schemeClr val="bg1"/>
                </a:solidFill>
              </a:rPr>
              <a:t>life situations , It will be exponentially hard for an individual to search and identify all these different traits of a mushroom  and its also time consuming. So To create a concise yet accurate model , the model was trained again but this time using some of the features only but those </a:t>
            </a:r>
            <a:r>
              <a:rPr lang="en-US" dirty="0" smtClean="0">
                <a:solidFill>
                  <a:schemeClr val="bg1"/>
                </a:solidFill>
              </a:rPr>
              <a:t>features that have high importance and is easily identifiable </a:t>
            </a:r>
            <a:r>
              <a:rPr lang="en-US" dirty="0">
                <a:solidFill>
                  <a:schemeClr val="bg1"/>
                </a:solidFill>
              </a:rPr>
              <a:t>among all features so that we get the most accurate prediction.</a:t>
            </a:r>
          </a:p>
          <a:p>
            <a:pPr algn="r"/>
            <a:endParaRPr lang="en-US" dirty="0">
              <a:solidFill>
                <a:schemeClr val="bg1"/>
              </a:solidFill>
            </a:endParaRPr>
          </a:p>
          <a:p>
            <a:pPr algn="r"/>
            <a:endParaRPr lang="en-US" dirty="0">
              <a:solidFill>
                <a:schemeClr val="bg1"/>
              </a:solidFill>
            </a:endParaRPr>
          </a:p>
          <a:p>
            <a:pPr algn="r"/>
            <a:endParaRPr lang="en-US" dirty="0">
              <a:solidFill>
                <a:schemeClr val="bg1"/>
              </a:solidFill>
            </a:endParaRPr>
          </a:p>
          <a:p>
            <a:pPr algn="r"/>
            <a:endParaRPr lang="en-US" dirty="0">
              <a:solidFill>
                <a:schemeClr val="bg1"/>
              </a:solidFill>
            </a:endParaRPr>
          </a:p>
          <a:p>
            <a:pPr algn="r"/>
            <a:endParaRPr lang="en-US" dirty="0">
              <a:solidFill>
                <a:schemeClr val="bg1"/>
              </a:solidFill>
            </a:endParaRPr>
          </a:p>
          <a:p>
            <a:pPr algn="r"/>
            <a:endParaRPr lang="en-US" dirty="0">
              <a:solidFill>
                <a:schemeClr val="bg1"/>
              </a:solidFill>
            </a:endParaRPr>
          </a:p>
          <a:p>
            <a:pPr algn="r"/>
            <a:endParaRPr lang="en-US" dirty="0">
              <a:solidFill>
                <a:schemeClr val="bg1"/>
              </a:solidFill>
            </a:endParaRPr>
          </a:p>
          <a:p>
            <a:pPr algn="r"/>
            <a:endParaRPr lang="en-US" dirty="0">
              <a:solidFill>
                <a:schemeClr val="bg1"/>
              </a:solidFill>
            </a:endParaRPr>
          </a:p>
          <a:p>
            <a:pPr algn="r"/>
            <a:endParaRPr lang="en-US" dirty="0">
              <a:solidFill>
                <a:schemeClr val="bg1"/>
              </a:solidFill>
            </a:endParaRPr>
          </a:p>
          <a:p>
            <a:pPr algn="r"/>
            <a:endParaRPr lang="en-US" dirty="0">
              <a:solidFill>
                <a:schemeClr val="bg1"/>
              </a:solidFill>
            </a:endParaRPr>
          </a:p>
          <a:p>
            <a:pPr algn="r"/>
            <a:endParaRPr lang="en-US" dirty="0">
              <a:solidFill>
                <a:schemeClr val="bg1"/>
              </a:solidFill>
            </a:endParaRPr>
          </a:p>
          <a:p>
            <a:pPr algn="r"/>
            <a:endParaRPr lang="en-US" dirty="0">
              <a:solidFill>
                <a:schemeClr val="bg1"/>
              </a:solidFill>
            </a:endParaRPr>
          </a:p>
          <a:p>
            <a:pPr algn="r"/>
            <a:endParaRPr lang="en-US" dirty="0">
              <a:solidFill>
                <a:schemeClr val="bg1"/>
              </a:solidFill>
            </a:endParaRPr>
          </a:p>
          <a:p>
            <a:pPr algn="r"/>
            <a:endParaRPr lang="en-US" dirty="0">
              <a:solidFill>
                <a:schemeClr val="bg1"/>
              </a:solidFill>
            </a:endParaRPr>
          </a:p>
          <a:p>
            <a:pPr algn="r"/>
            <a:r>
              <a:rPr lang="en-US" dirty="0" smtClean="0">
                <a:solidFill>
                  <a:schemeClr val="bg1"/>
                </a:solidFill>
              </a:rPr>
              <a:t>According </a:t>
            </a:r>
            <a:r>
              <a:rPr lang="en-US" dirty="0">
                <a:solidFill>
                  <a:schemeClr val="bg1"/>
                </a:solidFill>
              </a:rPr>
              <a:t>to this Graph we choose the most </a:t>
            </a:r>
            <a:r>
              <a:rPr lang="en-US" dirty="0" smtClean="0">
                <a:solidFill>
                  <a:schemeClr val="bg1"/>
                </a:solidFill>
              </a:rPr>
              <a:t>importa</a:t>
            </a:r>
            <a:r>
              <a:rPr lang="en-US" dirty="0" smtClean="0">
                <a:solidFill>
                  <a:schemeClr val="bg1"/>
                </a:solidFill>
              </a:rPr>
              <a:t>nt </a:t>
            </a:r>
            <a:r>
              <a:rPr lang="en-US" dirty="0" smtClean="0">
                <a:solidFill>
                  <a:schemeClr val="bg1"/>
                </a:solidFill>
              </a:rPr>
              <a:t>traits </a:t>
            </a:r>
          </a:p>
          <a:p>
            <a:pPr algn="r"/>
            <a:r>
              <a:rPr lang="en-US" dirty="0" smtClean="0">
                <a:solidFill>
                  <a:schemeClr val="bg1"/>
                </a:solidFill>
              </a:rPr>
              <a:t>of </a:t>
            </a:r>
            <a:r>
              <a:rPr lang="en-US" dirty="0">
                <a:solidFill>
                  <a:schemeClr val="bg1"/>
                </a:solidFill>
              </a:rPr>
              <a:t>mushrooms which help us to predict whether </a:t>
            </a:r>
            <a:r>
              <a:rPr lang="en-US" dirty="0" smtClean="0">
                <a:solidFill>
                  <a:schemeClr val="bg1"/>
                </a:solidFill>
              </a:rPr>
              <a:t>or </a:t>
            </a:r>
            <a:r>
              <a:rPr lang="en-US" dirty="0">
                <a:solidFill>
                  <a:schemeClr val="bg1"/>
                </a:solidFill>
              </a:rPr>
              <a:t>not </a:t>
            </a:r>
            <a:endParaRPr lang="en-US" dirty="0" smtClean="0">
              <a:solidFill>
                <a:schemeClr val="bg1"/>
              </a:solidFill>
            </a:endParaRPr>
          </a:p>
          <a:p>
            <a:pPr algn="r"/>
            <a:r>
              <a:rPr lang="en-US" dirty="0" smtClean="0">
                <a:solidFill>
                  <a:schemeClr val="bg1"/>
                </a:solidFill>
              </a:rPr>
              <a:t>it </a:t>
            </a:r>
            <a:r>
              <a:rPr lang="en-US" dirty="0">
                <a:solidFill>
                  <a:schemeClr val="bg1"/>
                </a:solidFill>
              </a:rPr>
              <a:t>is edible.</a:t>
            </a:r>
          </a:p>
        </p:txBody>
      </p:sp>
      <p:pic>
        <p:nvPicPr>
          <p:cNvPr id="4" name="Picture 3">
            <a:extLst>
              <a:ext uri="{FF2B5EF4-FFF2-40B4-BE49-F238E27FC236}">
                <a16:creationId xmlns:a16="http://schemas.microsoft.com/office/drawing/2014/main" id="{AFC2C690-8C99-497E-9330-EF66AB83CBF5}"/>
              </a:ext>
            </a:extLst>
          </p:cNvPr>
          <p:cNvPicPr>
            <a:picLocks noChangeAspect="1"/>
          </p:cNvPicPr>
          <p:nvPr/>
        </p:nvPicPr>
        <p:blipFill>
          <a:blip r:embed="rId2"/>
          <a:stretch>
            <a:fillRect/>
          </a:stretch>
        </p:blipFill>
        <p:spPr>
          <a:xfrm>
            <a:off x="484343" y="2226663"/>
            <a:ext cx="5627090" cy="4220318"/>
          </a:xfrm>
          <a:prstGeom prst="rect">
            <a:avLst/>
          </a:prstGeom>
        </p:spPr>
      </p:pic>
      <p:pic>
        <p:nvPicPr>
          <p:cNvPr id="1026" name="Picture 2" descr="Features to ID mushrooms - diagram">
            <a:extLst>
              <a:ext uri="{FF2B5EF4-FFF2-40B4-BE49-F238E27FC236}">
                <a16:creationId xmlns:a16="http://schemas.microsoft.com/office/drawing/2014/main" id="{FEF8BE47-B965-4098-8CCF-048F7E88E2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4336" y="2500076"/>
            <a:ext cx="4948177" cy="309602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2188" y="575821"/>
            <a:ext cx="4411143" cy="458651"/>
          </a:xfrm>
          <a:prstGeom prst="rect">
            <a:avLst/>
          </a:prstGeom>
        </p:spPr>
      </p:pic>
    </p:spTree>
    <p:extLst>
      <p:ext uri="{BB962C8B-B14F-4D97-AF65-F5344CB8AC3E}">
        <p14:creationId xmlns:p14="http://schemas.microsoft.com/office/powerpoint/2010/main" val="1522416707"/>
      </p:ext>
    </p:extLst>
  </p:cSld>
  <p:clrMapOvr>
    <a:masterClrMapping/>
  </p:clrMapOvr>
</p:sld>
</file>

<file path=ppt/theme/theme1.xml><?xml version="1.0" encoding="utf-8"?>
<a:theme xmlns:a="http://schemas.openxmlformats.org/drawingml/2006/main" name="NETWORK by Showeet.com">
  <a:themeElements>
    <a:clrScheme name="Custom 2">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83DCF8"/>
      </a:hlink>
      <a:folHlink>
        <a:srgbClr val="BA6906"/>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howeet">
  <a:themeElements>
    <a:clrScheme name="Showeet">
      <a:dk1>
        <a:srgbClr val="95A5A6"/>
      </a:dk1>
      <a:lt1>
        <a:sysClr val="window" lastClr="FFFFFF"/>
      </a:lt1>
      <a:dk2>
        <a:srgbClr val="2C3E50"/>
      </a:dk2>
      <a:lt2>
        <a:srgbClr val="F2F2F2"/>
      </a:lt2>
      <a:accent1>
        <a:srgbClr val="2980B9"/>
      </a:accent1>
      <a:accent2>
        <a:srgbClr val="16A085"/>
      </a:accent2>
      <a:accent3>
        <a:srgbClr val="9BBB59"/>
      </a:accent3>
      <a:accent4>
        <a:srgbClr val="F39C12"/>
      </a:accent4>
      <a:accent5>
        <a:srgbClr val="C0392B"/>
      </a:accent5>
      <a:accent6>
        <a:srgbClr val="4B2C50"/>
      </a:accent6>
      <a:hlink>
        <a:srgbClr val="16A085"/>
      </a:hlink>
      <a:folHlink>
        <a:srgbClr val="107863"/>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5770</TotalTime>
  <Words>1428</Words>
  <Application>Microsoft Office PowerPoint</Application>
  <PresentationFormat>Widescreen</PresentationFormat>
  <Paragraphs>156</Paragraphs>
  <Slides>13</Slides>
  <Notes>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13</vt:i4>
      </vt:variant>
    </vt:vector>
  </HeadingPairs>
  <TitlesOfParts>
    <vt:vector size="22" baseType="lpstr">
      <vt:lpstr>Arial</vt:lpstr>
      <vt:lpstr>Bahnschrift SemiBold Condensed</vt:lpstr>
      <vt:lpstr>Bahnschrift SemiBold SemiConden</vt:lpstr>
      <vt:lpstr>Calibri</vt:lpstr>
      <vt:lpstr>Calibri Light</vt:lpstr>
      <vt:lpstr>Consolas</vt:lpstr>
      <vt:lpstr>Times New Roman</vt:lpstr>
      <vt:lpstr>NETWORK by Showeet.com</vt:lpstr>
      <vt:lpstr>showeet</vt:lpstr>
      <vt:lpstr>Mushroom Classification using Random Forest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WOODEN LOGS</dc:title>
  <dc:creator>showeet.com</dc:creator>
  <dc:description>© Copyright Showeet.com</dc:description>
  <cp:lastModifiedBy>gauthamkrishnanpriya@gmail.com</cp:lastModifiedBy>
  <cp:revision>42</cp:revision>
  <dcterms:created xsi:type="dcterms:W3CDTF">2019-03-08T01:17:39Z</dcterms:created>
  <dcterms:modified xsi:type="dcterms:W3CDTF">2022-01-24T16:10:51Z</dcterms:modified>
  <cp:category>Templates</cp:category>
</cp:coreProperties>
</file>